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448" r:id="rId5"/>
    <p:sldId id="2462" r:id="rId6"/>
    <p:sldId id="259" r:id="rId7"/>
    <p:sldId id="2451" r:id="rId8"/>
    <p:sldId id="260" r:id="rId9"/>
    <p:sldId id="2466" r:id="rId10"/>
    <p:sldId id="2465" r:id="rId11"/>
    <p:sldId id="2464" r:id="rId12"/>
    <p:sldId id="2450" r:id="rId13"/>
    <p:sldId id="2457" r:id="rId14"/>
    <p:sldId id="2467" r:id="rId15"/>
    <p:sldId id="2453" r:id="rId16"/>
    <p:sldId id="2468" r:id="rId17"/>
    <p:sldId id="2454" r:id="rId18"/>
    <p:sldId id="2469" r:id="rId19"/>
    <p:sldId id="2470" r:id="rId20"/>
    <p:sldId id="2471" r:id="rId21"/>
    <p:sldId id="2456" r:id="rId22"/>
    <p:sldId id="243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6997F3-1CE3-4931-8010-5C1312995A4A}">
          <p14:sldIdLst>
            <p14:sldId id="2448"/>
            <p14:sldId id="2462"/>
            <p14:sldId id="259"/>
            <p14:sldId id="2451"/>
            <p14:sldId id="260"/>
            <p14:sldId id="2466"/>
            <p14:sldId id="2465"/>
            <p14:sldId id="2464"/>
            <p14:sldId id="2450"/>
            <p14:sldId id="2457"/>
            <p14:sldId id="2467"/>
            <p14:sldId id="2453"/>
            <p14:sldId id="2468"/>
            <p14:sldId id="2454"/>
            <p14:sldId id="2469"/>
            <p14:sldId id="2470"/>
            <p14:sldId id="2471"/>
            <p14:sldId id="2456"/>
            <p14:sldId id="2436"/>
          </p14:sldIdLst>
        </p14:section>
      </p14:sectionLst>
    </p:ex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5D0005-17AD-40C4-ACA8-4B128BB3E705}" v="80" dt="2020-11-05T05:27:39.9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7" autoAdjust="0"/>
    <p:restoredTop sz="95033" autoAdjust="0"/>
  </p:normalViewPr>
  <p:slideViewPr>
    <p:cSldViewPr snapToGrid="0">
      <p:cViewPr varScale="1">
        <p:scale>
          <a:sx n="80" d="100"/>
          <a:sy n="80" d="100"/>
        </p:scale>
        <p:origin x="67" y="86"/>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Jamie" userId="d1ec76e5-7b8b-4b6c-8317-d88f6e3e1433" providerId="ADAL" clId="{F75D0005-17AD-40C4-ACA8-4B128BB3E705}"/>
    <pc:docChg chg="undo redo custSel mod addSld delSld modSld sldOrd addSection delSection modSection">
      <pc:chgData name="Lu,Jamie" userId="d1ec76e5-7b8b-4b6c-8317-d88f6e3e1433" providerId="ADAL" clId="{F75D0005-17AD-40C4-ACA8-4B128BB3E705}" dt="2020-11-18T15:12:16.595" v="6498" actId="20577"/>
      <pc:docMkLst>
        <pc:docMk/>
      </pc:docMkLst>
      <pc:sldChg chg="modSp mod modTransition">
        <pc:chgData name="Lu,Jamie" userId="d1ec76e5-7b8b-4b6c-8317-d88f6e3e1433" providerId="ADAL" clId="{F75D0005-17AD-40C4-ACA8-4B128BB3E705}" dt="2020-11-05T04:55:59.087" v="2644"/>
        <pc:sldMkLst>
          <pc:docMk/>
          <pc:sldMk cId="1325373587" sldId="259"/>
        </pc:sldMkLst>
        <pc:spChg chg="mod">
          <ac:chgData name="Lu,Jamie" userId="d1ec76e5-7b8b-4b6c-8317-d88f6e3e1433" providerId="ADAL" clId="{F75D0005-17AD-40C4-ACA8-4B128BB3E705}" dt="2020-11-05T03:48:24.301" v="406" actId="403"/>
          <ac:spMkLst>
            <pc:docMk/>
            <pc:sldMk cId="1325373587" sldId="259"/>
            <ac:spMk id="9" creationId="{256319DF-036A-473B-95D3-C5F6FF849FD4}"/>
          </ac:spMkLst>
        </pc:spChg>
        <pc:spChg chg="mod">
          <ac:chgData name="Lu,Jamie" userId="d1ec76e5-7b8b-4b6c-8317-d88f6e3e1433" providerId="ADAL" clId="{F75D0005-17AD-40C4-ACA8-4B128BB3E705}" dt="2020-11-05T03:46:25.437" v="87" actId="20577"/>
          <ac:spMkLst>
            <pc:docMk/>
            <pc:sldMk cId="1325373587" sldId="259"/>
            <ac:spMk id="10" creationId="{255FA470-23EB-4512-8FFB-28DDAB08B002}"/>
          </ac:spMkLst>
        </pc:spChg>
      </pc:sldChg>
      <pc:sldChg chg="modTransition">
        <pc:chgData name="Lu,Jamie" userId="d1ec76e5-7b8b-4b6c-8317-d88f6e3e1433" providerId="ADAL" clId="{F75D0005-17AD-40C4-ACA8-4B128BB3E705}" dt="2020-11-05T04:56:08.202" v="2646"/>
        <pc:sldMkLst>
          <pc:docMk/>
          <pc:sldMk cId="2720361709" sldId="260"/>
        </pc:sldMkLst>
      </pc:sldChg>
      <pc:sldChg chg="modTransition">
        <pc:chgData name="Lu,Jamie" userId="d1ec76e5-7b8b-4b6c-8317-d88f6e3e1433" providerId="ADAL" clId="{F75D0005-17AD-40C4-ACA8-4B128BB3E705}" dt="2020-11-05T05:26:59.747" v="4621"/>
        <pc:sldMkLst>
          <pc:docMk/>
          <pc:sldMk cId="927727573" sldId="2436"/>
        </pc:sldMkLst>
      </pc:sldChg>
      <pc:sldChg chg="modSp mod modTransition">
        <pc:chgData name="Lu,Jamie" userId="d1ec76e5-7b8b-4b6c-8317-d88f6e3e1433" providerId="ADAL" clId="{F75D0005-17AD-40C4-ACA8-4B128BB3E705}" dt="2020-11-18T15:12:16.595" v="6498" actId="20577"/>
        <pc:sldMkLst>
          <pc:docMk/>
          <pc:sldMk cId="3927832306" sldId="2448"/>
        </pc:sldMkLst>
        <pc:spChg chg="mod">
          <ac:chgData name="Lu,Jamie" userId="d1ec76e5-7b8b-4b6c-8317-d88f6e3e1433" providerId="ADAL" clId="{F75D0005-17AD-40C4-ACA8-4B128BB3E705}" dt="2020-11-18T15:12:16.595" v="6498" actId="20577"/>
          <ac:spMkLst>
            <pc:docMk/>
            <pc:sldMk cId="3927832306" sldId="2448"/>
            <ac:spMk id="3" creationId="{C0AE828D-1E63-455F-949D-0C5454A7FE88}"/>
          </ac:spMkLst>
        </pc:spChg>
      </pc:sldChg>
      <pc:sldChg chg="modTransition">
        <pc:chgData name="Lu,Jamie" userId="d1ec76e5-7b8b-4b6c-8317-d88f6e3e1433" providerId="ADAL" clId="{F75D0005-17AD-40C4-ACA8-4B128BB3E705}" dt="2020-11-05T04:56:38.997" v="2651"/>
        <pc:sldMkLst>
          <pc:docMk/>
          <pc:sldMk cId="839779156" sldId="2450"/>
        </pc:sldMkLst>
      </pc:sldChg>
      <pc:sldChg chg="modTransition">
        <pc:chgData name="Lu,Jamie" userId="d1ec76e5-7b8b-4b6c-8317-d88f6e3e1433" providerId="ADAL" clId="{F75D0005-17AD-40C4-ACA8-4B128BB3E705}" dt="2020-11-05T04:56:03.926" v="2645"/>
        <pc:sldMkLst>
          <pc:docMk/>
          <pc:sldMk cId="2944765398" sldId="2451"/>
        </pc:sldMkLst>
      </pc:sldChg>
      <pc:sldChg chg="modSp add mod modTransition">
        <pc:chgData name="Lu,Jamie" userId="d1ec76e5-7b8b-4b6c-8317-d88f6e3e1433" providerId="ADAL" clId="{F75D0005-17AD-40C4-ACA8-4B128BB3E705}" dt="2020-11-05T04:57:10.876" v="2657"/>
        <pc:sldMkLst>
          <pc:docMk/>
          <pc:sldMk cId="2129108354" sldId="2453"/>
        </pc:sldMkLst>
        <pc:spChg chg="mod">
          <ac:chgData name="Lu,Jamie" userId="d1ec76e5-7b8b-4b6c-8317-d88f6e3e1433" providerId="ADAL" clId="{F75D0005-17AD-40C4-ACA8-4B128BB3E705}" dt="2020-11-05T04:12:12.806" v="1574" actId="1076"/>
          <ac:spMkLst>
            <pc:docMk/>
            <pc:sldMk cId="2129108354" sldId="2453"/>
            <ac:spMk id="4" creationId="{16300B5C-7AD0-42EE-A289-DB61F249073A}"/>
          </ac:spMkLst>
        </pc:spChg>
        <pc:spChg chg="mod">
          <ac:chgData name="Lu,Jamie" userId="d1ec76e5-7b8b-4b6c-8317-d88f6e3e1433" providerId="ADAL" clId="{F75D0005-17AD-40C4-ACA8-4B128BB3E705}" dt="2020-11-05T04:24:23.888" v="2094" actId="1076"/>
          <ac:spMkLst>
            <pc:docMk/>
            <pc:sldMk cId="2129108354" sldId="2453"/>
            <ac:spMk id="9" creationId="{7A457865-6CE4-48F7-9DE8-065695261810}"/>
          </ac:spMkLst>
        </pc:spChg>
        <pc:graphicFrameChg chg="mod modGraphic">
          <ac:chgData name="Lu,Jamie" userId="d1ec76e5-7b8b-4b6c-8317-d88f6e3e1433" providerId="ADAL" clId="{F75D0005-17AD-40C4-ACA8-4B128BB3E705}" dt="2020-11-05T04:32:53.267" v="2514" actId="20577"/>
          <ac:graphicFrameMkLst>
            <pc:docMk/>
            <pc:sldMk cId="2129108354" sldId="2453"/>
            <ac:graphicFrameMk id="7" creationId="{B1897641-C811-4117-B9B9-5EE41B5A3203}"/>
          </ac:graphicFrameMkLst>
        </pc:graphicFrameChg>
      </pc:sldChg>
      <pc:sldChg chg="addSp delSp modSp mod ord modTransition setBg">
        <pc:chgData name="Lu,Jamie" userId="d1ec76e5-7b8b-4b6c-8317-d88f6e3e1433" providerId="ADAL" clId="{F75D0005-17AD-40C4-ACA8-4B128BB3E705}" dt="2020-11-18T05:05:39.204" v="6477"/>
        <pc:sldMkLst>
          <pc:docMk/>
          <pc:sldMk cId="714960598" sldId="2454"/>
        </pc:sldMkLst>
        <pc:spChg chg="mod">
          <ac:chgData name="Lu,Jamie" userId="d1ec76e5-7b8b-4b6c-8317-d88f6e3e1433" providerId="ADAL" clId="{F75D0005-17AD-40C4-ACA8-4B128BB3E705}" dt="2020-11-05T04:54:43.457" v="2609" actId="26606"/>
          <ac:spMkLst>
            <pc:docMk/>
            <pc:sldMk cId="714960598" sldId="2454"/>
            <ac:spMk id="3" creationId="{85534194-745D-4888-BF16-6C09F65EA484}"/>
          </ac:spMkLst>
        </pc:spChg>
        <pc:spChg chg="add del mod">
          <ac:chgData name="Lu,Jamie" userId="d1ec76e5-7b8b-4b6c-8317-d88f6e3e1433" providerId="ADAL" clId="{F75D0005-17AD-40C4-ACA8-4B128BB3E705}" dt="2020-11-05T04:50:57.883" v="2574" actId="478"/>
          <ac:spMkLst>
            <pc:docMk/>
            <pc:sldMk cId="714960598" sldId="2454"/>
            <ac:spMk id="4" creationId="{DE9493D4-902C-46D8-853B-0FFBE807F47B}"/>
          </ac:spMkLst>
        </pc:spChg>
        <pc:spChg chg="add mod">
          <ac:chgData name="Lu,Jamie" userId="d1ec76e5-7b8b-4b6c-8317-d88f6e3e1433" providerId="ADAL" clId="{F75D0005-17AD-40C4-ACA8-4B128BB3E705}" dt="2020-11-05T04:55:35.031" v="2641" actId="20577"/>
          <ac:spMkLst>
            <pc:docMk/>
            <pc:sldMk cId="714960598" sldId="2454"/>
            <ac:spMk id="5" creationId="{E12F0063-BDD0-4D59-8D11-57E4D50E2972}"/>
          </ac:spMkLst>
        </pc:spChg>
        <pc:spChg chg="del mod">
          <ac:chgData name="Lu,Jamie" userId="d1ec76e5-7b8b-4b6c-8317-d88f6e3e1433" providerId="ADAL" clId="{F75D0005-17AD-40C4-ACA8-4B128BB3E705}" dt="2020-11-05T04:50:09.285" v="2551" actId="478"/>
          <ac:spMkLst>
            <pc:docMk/>
            <pc:sldMk cId="714960598" sldId="2454"/>
            <ac:spMk id="6" creationId="{E4A248D7-680E-4181-9558-ED00D7CEAD68}"/>
          </ac:spMkLst>
        </pc:spChg>
        <pc:spChg chg="add del mod">
          <ac:chgData name="Lu,Jamie" userId="d1ec76e5-7b8b-4b6c-8317-d88f6e3e1433" providerId="ADAL" clId="{F75D0005-17AD-40C4-ACA8-4B128BB3E705}" dt="2020-11-05T04:51:04.018" v="2575" actId="478"/>
          <ac:spMkLst>
            <pc:docMk/>
            <pc:sldMk cId="714960598" sldId="2454"/>
            <ac:spMk id="8" creationId="{C8ECCB01-A68B-46A6-83A6-4DB63F1C0D25}"/>
          </ac:spMkLst>
        </pc:spChg>
        <pc:spChg chg="add mod">
          <ac:chgData name="Lu,Jamie" userId="d1ec76e5-7b8b-4b6c-8317-d88f6e3e1433" providerId="ADAL" clId="{F75D0005-17AD-40C4-ACA8-4B128BB3E705}" dt="2020-11-05T04:53:16.403" v="2606" actId="20577"/>
          <ac:spMkLst>
            <pc:docMk/>
            <pc:sldMk cId="714960598" sldId="2454"/>
            <ac:spMk id="11" creationId="{8F007338-6B20-4708-8368-686C11260A3E}"/>
          </ac:spMkLst>
        </pc:spChg>
        <pc:spChg chg="mod">
          <ac:chgData name="Lu,Jamie" userId="d1ec76e5-7b8b-4b6c-8317-d88f6e3e1433" providerId="ADAL" clId="{F75D0005-17AD-40C4-ACA8-4B128BB3E705}" dt="2020-11-05T04:54:43.457" v="2609" actId="26606"/>
          <ac:spMkLst>
            <pc:docMk/>
            <pc:sldMk cId="714960598" sldId="2454"/>
            <ac:spMk id="12" creationId="{3DD3B9ED-231E-423D-B8D7-6DE1C249CA4E}"/>
          </ac:spMkLst>
        </pc:spChg>
        <pc:spChg chg="mod">
          <ac:chgData name="Lu,Jamie" userId="d1ec76e5-7b8b-4b6c-8317-d88f6e3e1433" providerId="ADAL" clId="{F75D0005-17AD-40C4-ACA8-4B128BB3E705}" dt="2020-11-05T04:54:43.457" v="2609" actId="26606"/>
          <ac:spMkLst>
            <pc:docMk/>
            <pc:sldMk cId="714960598" sldId="2454"/>
            <ac:spMk id="13" creationId="{184497C2-C5BB-4C07-AF14-B5D10275FC68}"/>
          </ac:spMkLst>
        </pc:spChg>
        <pc:spChg chg="mod ord">
          <ac:chgData name="Lu,Jamie" userId="d1ec76e5-7b8b-4b6c-8317-d88f6e3e1433" providerId="ADAL" clId="{F75D0005-17AD-40C4-ACA8-4B128BB3E705}" dt="2020-11-05T04:54:43.457" v="2609" actId="26606"/>
          <ac:spMkLst>
            <pc:docMk/>
            <pc:sldMk cId="714960598" sldId="2454"/>
            <ac:spMk id="21" creationId="{27B9B9E1-D2EC-4B8B-BC3C-67231FDDCC79}"/>
          </ac:spMkLst>
        </pc:spChg>
        <pc:spChg chg="add mod">
          <ac:chgData name="Lu,Jamie" userId="d1ec76e5-7b8b-4b6c-8317-d88f6e3e1433" providerId="ADAL" clId="{F75D0005-17AD-40C4-ACA8-4B128BB3E705}" dt="2020-11-05T04:55:00.275" v="2611" actId="1076"/>
          <ac:spMkLst>
            <pc:docMk/>
            <pc:sldMk cId="714960598" sldId="2454"/>
            <ac:spMk id="22" creationId="{45C80161-C586-4805-95B7-0A9BE38C5C5B}"/>
          </ac:spMkLst>
        </pc:spChg>
        <pc:spChg chg="add">
          <ac:chgData name="Lu,Jamie" userId="d1ec76e5-7b8b-4b6c-8317-d88f6e3e1433" providerId="ADAL" clId="{F75D0005-17AD-40C4-ACA8-4B128BB3E705}" dt="2020-11-05T04:54:43.457" v="2609" actId="26606"/>
          <ac:spMkLst>
            <pc:docMk/>
            <pc:sldMk cId="714960598" sldId="2454"/>
            <ac:spMk id="26" creationId="{CD6788F9-7B56-46AB-83D3-1AC6FCF30491}"/>
          </ac:spMkLst>
        </pc:spChg>
        <pc:spChg chg="add">
          <ac:chgData name="Lu,Jamie" userId="d1ec76e5-7b8b-4b6c-8317-d88f6e3e1433" providerId="ADAL" clId="{F75D0005-17AD-40C4-ACA8-4B128BB3E705}" dt="2020-11-05T04:54:43.457" v="2609" actId="26606"/>
          <ac:spMkLst>
            <pc:docMk/>
            <pc:sldMk cId="714960598" sldId="2454"/>
            <ac:spMk id="30" creationId="{41A04820-C326-4300-90B5-5BD134F5467E}"/>
          </ac:spMkLst>
        </pc:spChg>
        <pc:spChg chg="add">
          <ac:chgData name="Lu,Jamie" userId="d1ec76e5-7b8b-4b6c-8317-d88f6e3e1433" providerId="ADAL" clId="{F75D0005-17AD-40C4-ACA8-4B128BB3E705}" dt="2020-11-05T04:54:43.457" v="2609" actId="26606"/>
          <ac:spMkLst>
            <pc:docMk/>
            <pc:sldMk cId="714960598" sldId="2454"/>
            <ac:spMk id="32" creationId="{0DEFC014-FFA5-4205-8F77-FA7CD09542F0}"/>
          </ac:spMkLst>
        </pc:spChg>
        <pc:spChg chg="add">
          <ac:chgData name="Lu,Jamie" userId="d1ec76e5-7b8b-4b6c-8317-d88f6e3e1433" providerId="ADAL" clId="{F75D0005-17AD-40C4-ACA8-4B128BB3E705}" dt="2020-11-05T04:54:43.457" v="2609" actId="26606"/>
          <ac:spMkLst>
            <pc:docMk/>
            <pc:sldMk cId="714960598" sldId="2454"/>
            <ac:spMk id="34" creationId="{4420FB57-1484-4DE9-B68A-2F3C9738CB60}"/>
          </ac:spMkLst>
        </pc:spChg>
        <pc:spChg chg="add">
          <ac:chgData name="Lu,Jamie" userId="d1ec76e5-7b8b-4b6c-8317-d88f6e3e1433" providerId="ADAL" clId="{F75D0005-17AD-40C4-ACA8-4B128BB3E705}" dt="2020-11-05T04:54:43.457" v="2609" actId="26606"/>
          <ac:spMkLst>
            <pc:docMk/>
            <pc:sldMk cId="714960598" sldId="2454"/>
            <ac:spMk id="36" creationId="{9641EB8E-6586-4EF4-9AAB-4199379B98D5}"/>
          </ac:spMkLst>
        </pc:spChg>
        <pc:picChg chg="add del mod">
          <ac:chgData name="Lu,Jamie" userId="d1ec76e5-7b8b-4b6c-8317-d88f6e3e1433" providerId="ADAL" clId="{F75D0005-17AD-40C4-ACA8-4B128BB3E705}" dt="2020-11-05T04:53:21.541" v="2607" actId="478"/>
          <ac:picMkLst>
            <pc:docMk/>
            <pc:sldMk cId="714960598" sldId="2454"/>
            <ac:picMk id="10" creationId="{A12B9D92-6D0E-4597-958C-D882C2C44227}"/>
          </ac:picMkLst>
        </pc:picChg>
        <pc:picChg chg="mod ord">
          <ac:chgData name="Lu,Jamie" userId="d1ec76e5-7b8b-4b6c-8317-d88f6e3e1433" providerId="ADAL" clId="{F75D0005-17AD-40C4-ACA8-4B128BB3E705}" dt="2020-11-05T04:54:43.457" v="2609" actId="26606"/>
          <ac:picMkLst>
            <pc:docMk/>
            <pc:sldMk cId="714960598" sldId="2454"/>
            <ac:picMk id="14" creationId="{0FFF32E4-AD91-40FC-9DF7-A3354578229E}"/>
          </ac:picMkLst>
        </pc:picChg>
        <pc:picChg chg="mod">
          <ac:chgData name="Lu,Jamie" userId="d1ec76e5-7b8b-4b6c-8317-d88f6e3e1433" providerId="ADAL" clId="{F75D0005-17AD-40C4-ACA8-4B128BB3E705}" dt="2020-11-05T04:54:43.457" v="2609" actId="26606"/>
          <ac:picMkLst>
            <pc:docMk/>
            <pc:sldMk cId="714960598" sldId="2454"/>
            <ac:picMk id="16" creationId="{50D4325D-C08E-44CB-8E25-A519866BD2D3}"/>
          </ac:picMkLst>
        </pc:picChg>
        <pc:picChg chg="mod">
          <ac:chgData name="Lu,Jamie" userId="d1ec76e5-7b8b-4b6c-8317-d88f6e3e1433" providerId="ADAL" clId="{F75D0005-17AD-40C4-ACA8-4B128BB3E705}" dt="2020-11-05T04:54:43.457" v="2609" actId="26606"/>
          <ac:picMkLst>
            <pc:docMk/>
            <pc:sldMk cId="714960598" sldId="2454"/>
            <ac:picMk id="19" creationId="{FB89929D-9F1B-48CA-B694-B0344FFC9F65}"/>
          </ac:picMkLst>
        </pc:picChg>
        <pc:picChg chg="add mod ord">
          <ac:chgData name="Lu,Jamie" userId="d1ec76e5-7b8b-4b6c-8317-d88f6e3e1433" providerId="ADAL" clId="{F75D0005-17AD-40C4-ACA8-4B128BB3E705}" dt="2020-11-05T04:54:43.457" v="2609" actId="26606"/>
          <ac:picMkLst>
            <pc:docMk/>
            <pc:sldMk cId="714960598" sldId="2454"/>
            <ac:picMk id="20" creationId="{5DE3D099-BEE3-4E76-82AF-D47BCF17AC97}"/>
          </ac:picMkLst>
        </pc:picChg>
        <pc:picChg chg="add">
          <ac:chgData name="Lu,Jamie" userId="d1ec76e5-7b8b-4b6c-8317-d88f6e3e1433" providerId="ADAL" clId="{F75D0005-17AD-40C4-ACA8-4B128BB3E705}" dt="2020-11-05T04:54:43.457" v="2609" actId="26606"/>
          <ac:picMkLst>
            <pc:docMk/>
            <pc:sldMk cId="714960598" sldId="2454"/>
            <ac:picMk id="28" creationId="{EA920C19-C83A-442E-8FA2-3AD22A7B95C1}"/>
          </ac:picMkLst>
        </pc:picChg>
      </pc:sldChg>
      <pc:sldChg chg="modSp mod modTransition modNotesTx">
        <pc:chgData name="Lu,Jamie" userId="d1ec76e5-7b8b-4b6c-8317-d88f6e3e1433" providerId="ADAL" clId="{F75D0005-17AD-40C4-ACA8-4B128BB3E705}" dt="2020-11-05T05:42:29.356" v="6473" actId="20577"/>
        <pc:sldMkLst>
          <pc:docMk/>
          <pc:sldMk cId="3516891798" sldId="2456"/>
        </pc:sldMkLst>
        <pc:spChg chg="mod">
          <ac:chgData name="Lu,Jamie" userId="d1ec76e5-7b8b-4b6c-8317-d88f6e3e1433" providerId="ADAL" clId="{F75D0005-17AD-40C4-ACA8-4B128BB3E705}" dt="2020-11-05T05:42:29.356" v="6473" actId="20577"/>
          <ac:spMkLst>
            <pc:docMk/>
            <pc:sldMk cId="3516891798" sldId="2456"/>
            <ac:spMk id="14" creationId="{79248A72-A597-48DF-A270-3389F5D209C0}"/>
          </ac:spMkLst>
        </pc:spChg>
      </pc:sldChg>
      <pc:sldChg chg="modTransition">
        <pc:chgData name="Lu,Jamie" userId="d1ec76e5-7b8b-4b6c-8317-d88f6e3e1433" providerId="ADAL" clId="{F75D0005-17AD-40C4-ACA8-4B128BB3E705}" dt="2020-11-05T04:56:49.814" v="2653"/>
        <pc:sldMkLst>
          <pc:docMk/>
          <pc:sldMk cId="3164405530" sldId="2457"/>
        </pc:sldMkLst>
      </pc:sldChg>
      <pc:sldChg chg="modSp mod modTransition">
        <pc:chgData name="Lu,Jamie" userId="d1ec76e5-7b8b-4b6c-8317-d88f6e3e1433" providerId="ADAL" clId="{F75D0005-17AD-40C4-ACA8-4B128BB3E705}" dt="2020-11-05T04:55:54.850" v="2643"/>
        <pc:sldMkLst>
          <pc:docMk/>
          <pc:sldMk cId="1649098948" sldId="2462"/>
        </pc:sldMkLst>
        <pc:spChg chg="mod">
          <ac:chgData name="Lu,Jamie" userId="d1ec76e5-7b8b-4b6c-8317-d88f6e3e1433" providerId="ADAL" clId="{F75D0005-17AD-40C4-ACA8-4B128BB3E705}" dt="2020-11-05T03:45:59.654" v="72" actId="20577"/>
          <ac:spMkLst>
            <pc:docMk/>
            <pc:sldMk cId="1649098948" sldId="2462"/>
            <ac:spMk id="6" creationId="{F3C89A40-EEAA-43AB-9A3A-B2CFDE450F1B}"/>
          </ac:spMkLst>
        </pc:spChg>
      </pc:sldChg>
      <pc:sldChg chg="modSp del mod">
        <pc:chgData name="Lu,Jamie" userId="d1ec76e5-7b8b-4b6c-8317-d88f6e3e1433" providerId="ADAL" clId="{F75D0005-17AD-40C4-ACA8-4B128BB3E705}" dt="2020-11-05T03:42:21.775" v="24" actId="47"/>
        <pc:sldMkLst>
          <pc:docMk/>
          <pc:sldMk cId="506928399" sldId="2463"/>
        </pc:sldMkLst>
        <pc:spChg chg="mod">
          <ac:chgData name="Lu,Jamie" userId="d1ec76e5-7b8b-4b6c-8317-d88f6e3e1433" providerId="ADAL" clId="{F75D0005-17AD-40C4-ACA8-4B128BB3E705}" dt="2020-11-05T03:42:13.296" v="23" actId="20577"/>
          <ac:spMkLst>
            <pc:docMk/>
            <pc:sldMk cId="506928399" sldId="2463"/>
            <ac:spMk id="5" creationId="{F7F6D098-E64F-479D-9591-8BE794D76C7B}"/>
          </ac:spMkLst>
        </pc:spChg>
      </pc:sldChg>
      <pc:sldChg chg="modSp mod ord modTransition">
        <pc:chgData name="Lu,Jamie" userId="d1ec76e5-7b8b-4b6c-8317-d88f6e3e1433" providerId="ADAL" clId="{F75D0005-17AD-40C4-ACA8-4B128BB3E705}" dt="2020-11-18T04:49:53.415" v="6475"/>
        <pc:sldMkLst>
          <pc:docMk/>
          <pc:sldMk cId="2270213725" sldId="2464"/>
        </pc:sldMkLst>
        <pc:spChg chg="mod">
          <ac:chgData name="Lu,Jamie" userId="d1ec76e5-7b8b-4b6c-8317-d88f6e3e1433" providerId="ADAL" clId="{F75D0005-17AD-40C4-ACA8-4B128BB3E705}" dt="2020-11-05T03:50:26.815" v="651" actId="20577"/>
          <ac:spMkLst>
            <pc:docMk/>
            <pc:sldMk cId="2270213725" sldId="2464"/>
            <ac:spMk id="5" creationId="{4788D836-5A65-445E-B362-C22F1AFD0EC2}"/>
          </ac:spMkLst>
        </pc:spChg>
      </pc:sldChg>
      <pc:sldChg chg="add modTransition">
        <pc:chgData name="Lu,Jamie" userId="d1ec76e5-7b8b-4b6c-8317-d88f6e3e1433" providerId="ADAL" clId="{F75D0005-17AD-40C4-ACA8-4B128BB3E705}" dt="2020-11-05T04:56:19.679" v="2648"/>
        <pc:sldMkLst>
          <pc:docMk/>
          <pc:sldMk cId="344153033" sldId="2465"/>
        </pc:sldMkLst>
      </pc:sldChg>
      <pc:sldChg chg="addSp delSp modSp new mod ord modTransition setBg">
        <pc:chgData name="Lu,Jamie" userId="d1ec76e5-7b8b-4b6c-8317-d88f6e3e1433" providerId="ADAL" clId="{F75D0005-17AD-40C4-ACA8-4B128BB3E705}" dt="2020-11-05T04:56:11.988" v="2647"/>
        <pc:sldMkLst>
          <pc:docMk/>
          <pc:sldMk cId="657425188" sldId="2466"/>
        </pc:sldMkLst>
        <pc:spChg chg="del">
          <ac:chgData name="Lu,Jamie" userId="d1ec76e5-7b8b-4b6c-8317-d88f6e3e1433" providerId="ADAL" clId="{F75D0005-17AD-40C4-ACA8-4B128BB3E705}" dt="2020-11-05T03:43:31.939" v="50" actId="931"/>
          <ac:spMkLst>
            <pc:docMk/>
            <pc:sldMk cId="657425188" sldId="2466"/>
            <ac:spMk id="2" creationId="{A8C8EFEE-32EA-47D5-89DD-FF3954149183}"/>
          </ac:spMkLst>
        </pc:spChg>
        <pc:spChg chg="mod">
          <ac:chgData name="Lu,Jamie" userId="d1ec76e5-7b8b-4b6c-8317-d88f6e3e1433" providerId="ADAL" clId="{F75D0005-17AD-40C4-ACA8-4B128BB3E705}" dt="2020-11-05T03:43:41.834" v="57" actId="26606"/>
          <ac:spMkLst>
            <pc:docMk/>
            <pc:sldMk cId="657425188" sldId="2466"/>
            <ac:spMk id="3" creationId="{F06038B1-C408-47C9-96F4-209CD9E09FFE}"/>
          </ac:spMkLst>
        </pc:spChg>
        <pc:spChg chg="del">
          <ac:chgData name="Lu,Jamie" userId="d1ec76e5-7b8b-4b6c-8317-d88f6e3e1433" providerId="ADAL" clId="{F75D0005-17AD-40C4-ACA8-4B128BB3E705}" dt="2020-11-05T03:43:03.616" v="49" actId="478"/>
          <ac:spMkLst>
            <pc:docMk/>
            <pc:sldMk cId="657425188" sldId="2466"/>
            <ac:spMk id="4" creationId="{4A2AA675-F6AF-4AEC-A33C-BD1094E82160}"/>
          </ac:spMkLst>
        </pc:spChg>
        <pc:spChg chg="mod">
          <ac:chgData name="Lu,Jamie" userId="d1ec76e5-7b8b-4b6c-8317-d88f6e3e1433" providerId="ADAL" clId="{F75D0005-17AD-40C4-ACA8-4B128BB3E705}" dt="2020-11-05T03:43:41.834" v="57" actId="26606"/>
          <ac:spMkLst>
            <pc:docMk/>
            <pc:sldMk cId="657425188" sldId="2466"/>
            <ac:spMk id="5" creationId="{262D8FE4-500C-4C2C-8D0B-D421DD9BE522}"/>
          </ac:spMkLst>
        </pc:spChg>
        <pc:spChg chg="add del">
          <ac:chgData name="Lu,Jamie" userId="d1ec76e5-7b8b-4b6c-8317-d88f6e3e1433" providerId="ADAL" clId="{F75D0005-17AD-40C4-ACA8-4B128BB3E705}" dt="2020-11-05T03:43:38.954" v="54" actId="26606"/>
          <ac:spMkLst>
            <pc:docMk/>
            <pc:sldMk cId="657425188" sldId="2466"/>
            <ac:spMk id="12" creationId="{3301E07F-4F79-4B58-8698-EF24DC1ECDBF}"/>
          </ac:spMkLst>
        </pc:spChg>
        <pc:spChg chg="add del">
          <ac:chgData name="Lu,Jamie" userId="d1ec76e5-7b8b-4b6c-8317-d88f6e3e1433" providerId="ADAL" clId="{F75D0005-17AD-40C4-ACA8-4B128BB3E705}" dt="2020-11-05T03:43:38.954" v="54" actId="26606"/>
          <ac:spMkLst>
            <pc:docMk/>
            <pc:sldMk cId="657425188" sldId="2466"/>
            <ac:spMk id="14" creationId="{E58B2195-5055-402F-A3E7-53FF0E4980C3}"/>
          </ac:spMkLst>
        </pc:spChg>
        <pc:spChg chg="add del">
          <ac:chgData name="Lu,Jamie" userId="d1ec76e5-7b8b-4b6c-8317-d88f6e3e1433" providerId="ADAL" clId="{F75D0005-17AD-40C4-ACA8-4B128BB3E705}" dt="2020-11-05T03:43:38.954" v="54" actId="26606"/>
          <ac:spMkLst>
            <pc:docMk/>
            <pc:sldMk cId="657425188" sldId="2466"/>
            <ac:spMk id="16" creationId="{9EE6F773-742A-491A-9A00-A2A150DF500A}"/>
          </ac:spMkLst>
        </pc:spChg>
        <pc:spChg chg="add del">
          <ac:chgData name="Lu,Jamie" userId="d1ec76e5-7b8b-4b6c-8317-d88f6e3e1433" providerId="ADAL" clId="{F75D0005-17AD-40C4-ACA8-4B128BB3E705}" dt="2020-11-05T03:43:41.817" v="56" actId="26606"/>
          <ac:spMkLst>
            <pc:docMk/>
            <pc:sldMk cId="657425188" sldId="2466"/>
            <ac:spMk id="18" creationId="{47942995-B07F-4636-9A06-C6A104B260A8}"/>
          </ac:spMkLst>
        </pc:spChg>
        <pc:spChg chg="add del">
          <ac:chgData name="Lu,Jamie" userId="d1ec76e5-7b8b-4b6c-8317-d88f6e3e1433" providerId="ADAL" clId="{F75D0005-17AD-40C4-ACA8-4B128BB3E705}" dt="2020-11-05T03:43:41.817" v="56" actId="26606"/>
          <ac:spMkLst>
            <pc:docMk/>
            <pc:sldMk cId="657425188" sldId="2466"/>
            <ac:spMk id="19" creationId="{B81933D1-5615-42C7-9C0B-4EB7105CCE2D}"/>
          </ac:spMkLst>
        </pc:spChg>
        <pc:spChg chg="add del">
          <ac:chgData name="Lu,Jamie" userId="d1ec76e5-7b8b-4b6c-8317-d88f6e3e1433" providerId="ADAL" clId="{F75D0005-17AD-40C4-ACA8-4B128BB3E705}" dt="2020-11-05T03:43:41.817" v="56" actId="26606"/>
          <ac:spMkLst>
            <pc:docMk/>
            <pc:sldMk cId="657425188" sldId="2466"/>
            <ac:spMk id="21" creationId="{19C9EAEA-39D0-4B0E-A0EB-51E7B26740B1}"/>
          </ac:spMkLst>
        </pc:spChg>
        <pc:spChg chg="add">
          <ac:chgData name="Lu,Jamie" userId="d1ec76e5-7b8b-4b6c-8317-d88f6e3e1433" providerId="ADAL" clId="{F75D0005-17AD-40C4-ACA8-4B128BB3E705}" dt="2020-11-05T03:43:41.834" v="57" actId="26606"/>
          <ac:spMkLst>
            <pc:docMk/>
            <pc:sldMk cId="657425188" sldId="2466"/>
            <ac:spMk id="24" creationId="{482BD70C-C4A0-46C4-9518-A731098B419A}"/>
          </ac:spMkLst>
        </pc:spChg>
        <pc:spChg chg="add">
          <ac:chgData name="Lu,Jamie" userId="d1ec76e5-7b8b-4b6c-8317-d88f6e3e1433" providerId="ADAL" clId="{F75D0005-17AD-40C4-ACA8-4B128BB3E705}" dt="2020-11-05T03:43:41.834" v="57" actId="26606"/>
          <ac:spMkLst>
            <pc:docMk/>
            <pc:sldMk cId="657425188" sldId="2466"/>
            <ac:spMk id="25" creationId="{39B74A45-BDDD-4892-B8C0-B290C0944FCB}"/>
          </ac:spMkLst>
        </pc:spChg>
        <pc:spChg chg="add">
          <ac:chgData name="Lu,Jamie" userId="d1ec76e5-7b8b-4b6c-8317-d88f6e3e1433" providerId="ADAL" clId="{F75D0005-17AD-40C4-ACA8-4B128BB3E705}" dt="2020-11-05T03:43:41.834" v="57" actId="26606"/>
          <ac:spMkLst>
            <pc:docMk/>
            <pc:sldMk cId="657425188" sldId="2466"/>
            <ac:spMk id="26" creationId="{C516C73E-9465-4C9E-9B86-9E58FB326B6B}"/>
          </ac:spMkLst>
        </pc:spChg>
        <pc:grpChg chg="add del">
          <ac:chgData name="Lu,Jamie" userId="d1ec76e5-7b8b-4b6c-8317-d88f6e3e1433" providerId="ADAL" clId="{F75D0005-17AD-40C4-ACA8-4B128BB3E705}" dt="2020-11-05T03:43:41.817" v="56" actId="26606"/>
          <ac:grpSpMkLst>
            <pc:docMk/>
            <pc:sldMk cId="657425188" sldId="2466"/>
            <ac:grpSpMk id="20" creationId="{032D8612-31EB-44CF-A1D0-14FD4C705424}"/>
          </ac:grpSpMkLst>
        </pc:grpChg>
        <pc:picChg chg="add mod ord">
          <ac:chgData name="Lu,Jamie" userId="d1ec76e5-7b8b-4b6c-8317-d88f6e3e1433" providerId="ADAL" clId="{F75D0005-17AD-40C4-ACA8-4B128BB3E705}" dt="2020-11-05T03:43:41.834" v="57" actId="26606"/>
          <ac:picMkLst>
            <pc:docMk/>
            <pc:sldMk cId="657425188" sldId="2466"/>
            <ac:picMk id="7" creationId="{2BB1CE03-18E4-44AF-8E15-7896D74C6588}"/>
          </ac:picMkLst>
        </pc:picChg>
      </pc:sldChg>
      <pc:sldChg chg="modSp new del mod">
        <pc:chgData name="Lu,Jamie" userId="d1ec76e5-7b8b-4b6c-8317-d88f6e3e1433" providerId="ADAL" clId="{F75D0005-17AD-40C4-ACA8-4B128BB3E705}" dt="2020-11-05T03:42:45.368" v="37" actId="47"/>
        <pc:sldMkLst>
          <pc:docMk/>
          <pc:sldMk cId="3775235559" sldId="2466"/>
        </pc:sldMkLst>
        <pc:spChg chg="mod">
          <ac:chgData name="Lu,Jamie" userId="d1ec76e5-7b8b-4b6c-8317-d88f6e3e1433" providerId="ADAL" clId="{F75D0005-17AD-40C4-ACA8-4B128BB3E705}" dt="2020-11-05T03:42:41.989" v="36" actId="20577"/>
          <ac:spMkLst>
            <pc:docMk/>
            <pc:sldMk cId="3775235559" sldId="2466"/>
            <ac:spMk id="4" creationId="{A91685D8-4790-4290-898D-EE1BE3F1C9B4}"/>
          </ac:spMkLst>
        </pc:spChg>
      </pc:sldChg>
      <pc:sldChg chg="modSp add mod ord modTransition">
        <pc:chgData name="Lu,Jamie" userId="d1ec76e5-7b8b-4b6c-8317-d88f6e3e1433" providerId="ADAL" clId="{F75D0005-17AD-40C4-ACA8-4B128BB3E705}" dt="2020-11-05T05:41:00.131" v="6454" actId="20577"/>
        <pc:sldMkLst>
          <pc:docMk/>
          <pc:sldMk cId="1468357438" sldId="2467"/>
        </pc:sldMkLst>
        <pc:spChg chg="mod">
          <ac:chgData name="Lu,Jamie" userId="d1ec76e5-7b8b-4b6c-8317-d88f6e3e1433" providerId="ADAL" clId="{F75D0005-17AD-40C4-ACA8-4B128BB3E705}" dt="2020-11-05T04:00:57.629" v="994" actId="20577"/>
          <ac:spMkLst>
            <pc:docMk/>
            <pc:sldMk cId="1468357438" sldId="2467"/>
            <ac:spMk id="4" creationId="{16300B5C-7AD0-42EE-A289-DB61F249073A}"/>
          </ac:spMkLst>
        </pc:spChg>
        <pc:graphicFrameChg chg="mod modGraphic">
          <ac:chgData name="Lu,Jamie" userId="d1ec76e5-7b8b-4b6c-8317-d88f6e3e1433" providerId="ADAL" clId="{F75D0005-17AD-40C4-ACA8-4B128BB3E705}" dt="2020-11-05T05:41:00.131" v="6454" actId="20577"/>
          <ac:graphicFrameMkLst>
            <pc:docMk/>
            <pc:sldMk cId="1468357438" sldId="2467"/>
            <ac:graphicFrameMk id="7" creationId="{B1897641-C811-4117-B9B9-5EE41B5A3203}"/>
          </ac:graphicFrameMkLst>
        </pc:graphicFrameChg>
      </pc:sldChg>
      <pc:sldChg chg="modSp add mod ord modTransition">
        <pc:chgData name="Lu,Jamie" userId="d1ec76e5-7b8b-4b6c-8317-d88f6e3e1433" providerId="ADAL" clId="{F75D0005-17AD-40C4-ACA8-4B128BB3E705}" dt="2020-11-18T05:05:57.393" v="6479"/>
        <pc:sldMkLst>
          <pc:docMk/>
          <pc:sldMk cId="1932833816" sldId="2468"/>
        </pc:sldMkLst>
        <pc:graphicFrameChg chg="mod modGraphic">
          <ac:chgData name="Lu,Jamie" userId="d1ec76e5-7b8b-4b6c-8317-d88f6e3e1433" providerId="ADAL" clId="{F75D0005-17AD-40C4-ACA8-4B128BB3E705}" dt="2020-11-05T04:31:44.528" v="2487" actId="20577"/>
          <ac:graphicFrameMkLst>
            <pc:docMk/>
            <pc:sldMk cId="1932833816" sldId="2468"/>
            <ac:graphicFrameMk id="7" creationId="{B1897641-C811-4117-B9B9-5EE41B5A3203}"/>
          </ac:graphicFrameMkLst>
        </pc:graphicFrameChg>
      </pc:sldChg>
      <pc:sldChg chg="add del">
        <pc:chgData name="Lu,Jamie" userId="d1ec76e5-7b8b-4b6c-8317-d88f6e3e1433" providerId="ADAL" clId="{F75D0005-17AD-40C4-ACA8-4B128BB3E705}" dt="2020-11-05T04:55:29.346" v="2631" actId="47"/>
        <pc:sldMkLst>
          <pc:docMk/>
          <pc:sldMk cId="2551024163" sldId="2469"/>
        </pc:sldMkLst>
      </pc:sldChg>
      <pc:sldChg chg="addSp delSp modSp new mod modTransition chgLayout modNotesTx">
        <pc:chgData name="Lu,Jamie" userId="d1ec76e5-7b8b-4b6c-8317-d88f6e3e1433" providerId="ADAL" clId="{F75D0005-17AD-40C4-ACA8-4B128BB3E705}" dt="2020-11-05T05:27:39.936" v="4626"/>
        <pc:sldMkLst>
          <pc:docMk/>
          <pc:sldMk cId="3527728751" sldId="2469"/>
        </pc:sldMkLst>
        <pc:spChg chg="del">
          <ac:chgData name="Lu,Jamie" userId="d1ec76e5-7b8b-4b6c-8317-d88f6e3e1433" providerId="ADAL" clId="{F75D0005-17AD-40C4-ACA8-4B128BB3E705}" dt="2020-11-05T05:00:28.293" v="2707" actId="931"/>
          <ac:spMkLst>
            <pc:docMk/>
            <pc:sldMk cId="3527728751" sldId="2469"/>
            <ac:spMk id="2" creationId="{4DA62297-D0C4-461F-93A2-94A6A0496BF8}"/>
          </ac:spMkLst>
        </pc:spChg>
        <pc:spChg chg="mod">
          <ac:chgData name="Lu,Jamie" userId="d1ec76e5-7b8b-4b6c-8317-d88f6e3e1433" providerId="ADAL" clId="{F75D0005-17AD-40C4-ACA8-4B128BB3E705}" dt="2020-11-05T05:01:46.713" v="2735" actId="1076"/>
          <ac:spMkLst>
            <pc:docMk/>
            <pc:sldMk cId="3527728751" sldId="2469"/>
            <ac:spMk id="3" creationId="{F584E06D-2940-40D6-B944-628A0CEB194B}"/>
          </ac:spMkLst>
        </pc:spChg>
        <pc:spChg chg="mod modVis">
          <ac:chgData name="Lu,Jamie" userId="d1ec76e5-7b8b-4b6c-8317-d88f6e3e1433" providerId="ADAL" clId="{F75D0005-17AD-40C4-ACA8-4B128BB3E705}" dt="2020-11-05T05:00:42.122" v="2708" actId="26606"/>
          <ac:spMkLst>
            <pc:docMk/>
            <pc:sldMk cId="3527728751" sldId="2469"/>
            <ac:spMk id="4" creationId="{22E2B2A2-2485-4E6E-A76F-E8E026DA8839}"/>
          </ac:spMkLst>
        </pc:spChg>
        <pc:spChg chg="del">
          <ac:chgData name="Lu,Jamie" userId="d1ec76e5-7b8b-4b6c-8317-d88f6e3e1433" providerId="ADAL" clId="{F75D0005-17AD-40C4-ACA8-4B128BB3E705}" dt="2020-11-05T05:00:42.122" v="2708" actId="26606"/>
          <ac:spMkLst>
            <pc:docMk/>
            <pc:sldMk cId="3527728751" sldId="2469"/>
            <ac:spMk id="5" creationId="{47D874DD-A780-49F1-9E6C-42025ADC29A9}"/>
          </ac:spMkLst>
        </pc:spChg>
        <pc:spChg chg="add mod">
          <ac:chgData name="Lu,Jamie" userId="d1ec76e5-7b8b-4b6c-8317-d88f6e3e1433" providerId="ADAL" clId="{F75D0005-17AD-40C4-ACA8-4B128BB3E705}" dt="2020-11-05T05:12:38.458" v="3224" actId="207"/>
          <ac:spMkLst>
            <pc:docMk/>
            <pc:sldMk cId="3527728751" sldId="2469"/>
            <ac:spMk id="10" creationId="{D7569108-BE8D-4320-AB60-F5577B25889B}"/>
          </ac:spMkLst>
        </pc:spChg>
        <pc:spChg chg="add del mod">
          <ac:chgData name="Lu,Jamie" userId="d1ec76e5-7b8b-4b6c-8317-d88f6e3e1433" providerId="ADAL" clId="{F75D0005-17AD-40C4-ACA8-4B128BB3E705}" dt="2020-11-05T05:01:47.241" v="2736" actId="478"/>
          <ac:spMkLst>
            <pc:docMk/>
            <pc:sldMk cId="3527728751" sldId="2469"/>
            <ac:spMk id="12" creationId="{02783BE4-1CD9-4AD0-8158-E562EAA10098}"/>
          </ac:spMkLst>
        </pc:spChg>
        <pc:spChg chg="add mod">
          <ac:chgData name="Lu,Jamie" userId="d1ec76e5-7b8b-4b6c-8317-d88f6e3e1433" providerId="ADAL" clId="{F75D0005-17AD-40C4-ACA8-4B128BB3E705}" dt="2020-11-05T05:01:56.088" v="2739" actId="403"/>
          <ac:spMkLst>
            <pc:docMk/>
            <pc:sldMk cId="3527728751" sldId="2469"/>
            <ac:spMk id="14" creationId="{0E61ACB5-C832-4259-BAF0-9BCBC382D034}"/>
          </ac:spMkLst>
        </pc:spChg>
        <pc:picChg chg="add mod">
          <ac:chgData name="Lu,Jamie" userId="d1ec76e5-7b8b-4b6c-8317-d88f6e3e1433" providerId="ADAL" clId="{F75D0005-17AD-40C4-ACA8-4B128BB3E705}" dt="2020-11-05T05:01:24.951" v="2728"/>
          <ac:picMkLst>
            <pc:docMk/>
            <pc:sldMk cId="3527728751" sldId="2469"/>
            <ac:picMk id="7" creationId="{0F0642C0-7241-44FA-8910-34679090E49C}"/>
          </ac:picMkLst>
        </pc:picChg>
      </pc:sldChg>
      <pc:sldChg chg="addSp delSp modSp new mod modTransition modNotesTx">
        <pc:chgData name="Lu,Jamie" userId="d1ec76e5-7b8b-4b6c-8317-d88f6e3e1433" providerId="ADAL" clId="{F75D0005-17AD-40C4-ACA8-4B128BB3E705}" dt="2020-11-05T05:27:19.739" v="4624"/>
        <pc:sldMkLst>
          <pc:docMk/>
          <pc:sldMk cId="3549304924" sldId="2470"/>
        </pc:sldMkLst>
        <pc:spChg chg="del">
          <ac:chgData name="Lu,Jamie" userId="d1ec76e5-7b8b-4b6c-8317-d88f6e3e1433" providerId="ADAL" clId="{F75D0005-17AD-40C4-ACA8-4B128BB3E705}" dt="2020-11-05T05:04:59.278" v="2935" actId="931"/>
          <ac:spMkLst>
            <pc:docMk/>
            <pc:sldMk cId="3549304924" sldId="2470"/>
            <ac:spMk id="2" creationId="{BE924D81-7029-4CA9-B96B-31E61194E295}"/>
          </ac:spMkLst>
        </pc:spChg>
        <pc:spChg chg="mod">
          <ac:chgData name="Lu,Jamie" userId="d1ec76e5-7b8b-4b6c-8317-d88f6e3e1433" providerId="ADAL" clId="{F75D0005-17AD-40C4-ACA8-4B128BB3E705}" dt="2020-11-05T05:02:20.386" v="2764" actId="20577"/>
          <ac:spMkLst>
            <pc:docMk/>
            <pc:sldMk cId="3549304924" sldId="2470"/>
            <ac:spMk id="3" creationId="{BEFE6903-26DF-4074-A993-1A9C536455B8}"/>
          </ac:spMkLst>
        </pc:spChg>
        <pc:spChg chg="mod">
          <ac:chgData name="Lu,Jamie" userId="d1ec76e5-7b8b-4b6c-8317-d88f6e3e1433" providerId="ADAL" clId="{F75D0005-17AD-40C4-ACA8-4B128BB3E705}" dt="2020-11-05T05:07:04.703" v="2972" actId="1076"/>
          <ac:spMkLst>
            <pc:docMk/>
            <pc:sldMk cId="3549304924" sldId="2470"/>
            <ac:spMk id="5" creationId="{25000058-052D-454C-AEA7-4BFE9AD91E1D}"/>
          </ac:spMkLst>
        </pc:spChg>
        <pc:picChg chg="add mod">
          <ac:chgData name="Lu,Jamie" userId="d1ec76e5-7b8b-4b6c-8317-d88f6e3e1433" providerId="ADAL" clId="{F75D0005-17AD-40C4-ACA8-4B128BB3E705}" dt="2020-11-05T05:05:10.259" v="2936"/>
          <ac:picMkLst>
            <pc:docMk/>
            <pc:sldMk cId="3549304924" sldId="2470"/>
            <ac:picMk id="7" creationId="{D577C61F-39ED-4323-9BD1-A4193DB7D868}"/>
          </ac:picMkLst>
        </pc:picChg>
      </pc:sldChg>
      <pc:sldChg chg="addSp delSp modSp add mod modTransition modClrScheme chgLayout">
        <pc:chgData name="Lu,Jamie" userId="d1ec76e5-7b8b-4b6c-8317-d88f6e3e1433" providerId="ADAL" clId="{F75D0005-17AD-40C4-ACA8-4B128BB3E705}" dt="2020-11-05T05:40:01.164" v="6440" actId="14100"/>
        <pc:sldMkLst>
          <pc:docMk/>
          <pc:sldMk cId="2787310052" sldId="2471"/>
        </pc:sldMkLst>
        <pc:spChg chg="mod ord">
          <ac:chgData name="Lu,Jamie" userId="d1ec76e5-7b8b-4b6c-8317-d88f6e3e1433" providerId="ADAL" clId="{F75D0005-17AD-40C4-ACA8-4B128BB3E705}" dt="2020-11-05T05:34:19.530" v="5565" actId="1076"/>
          <ac:spMkLst>
            <pc:docMk/>
            <pc:sldMk cId="2787310052" sldId="2471"/>
            <ac:spMk id="3" creationId="{BEFE6903-26DF-4074-A993-1A9C536455B8}"/>
          </ac:spMkLst>
        </pc:spChg>
        <pc:spChg chg="mod">
          <ac:chgData name="Lu,Jamie" userId="d1ec76e5-7b8b-4b6c-8317-d88f6e3e1433" providerId="ADAL" clId="{F75D0005-17AD-40C4-ACA8-4B128BB3E705}" dt="2020-11-05T05:17:31.745" v="3276" actId="26606"/>
          <ac:spMkLst>
            <pc:docMk/>
            <pc:sldMk cId="2787310052" sldId="2471"/>
            <ac:spMk id="4" creationId="{E33021E3-5133-44D7-A10C-35421E90C0C5}"/>
          </ac:spMkLst>
        </pc:spChg>
        <pc:spChg chg="mod">
          <ac:chgData name="Lu,Jamie" userId="d1ec76e5-7b8b-4b6c-8317-d88f6e3e1433" providerId="ADAL" clId="{F75D0005-17AD-40C4-ACA8-4B128BB3E705}" dt="2020-11-05T05:40:01.164" v="6440" actId="14100"/>
          <ac:spMkLst>
            <pc:docMk/>
            <pc:sldMk cId="2787310052" sldId="2471"/>
            <ac:spMk id="5" creationId="{25000058-052D-454C-AEA7-4BFE9AD91E1D}"/>
          </ac:spMkLst>
        </pc:spChg>
        <pc:spChg chg="add del mod">
          <ac:chgData name="Lu,Jamie" userId="d1ec76e5-7b8b-4b6c-8317-d88f6e3e1433" providerId="ADAL" clId="{F75D0005-17AD-40C4-ACA8-4B128BB3E705}" dt="2020-11-05T05:16:34.379" v="3271" actId="931"/>
          <ac:spMkLst>
            <pc:docMk/>
            <pc:sldMk cId="2787310052" sldId="2471"/>
            <ac:spMk id="6" creationId="{44A245EA-1A81-4BCB-B1DD-95C19E6E5B74}"/>
          </ac:spMkLst>
        </pc:spChg>
        <pc:spChg chg="add del mod">
          <ac:chgData name="Lu,Jamie" userId="d1ec76e5-7b8b-4b6c-8317-d88f6e3e1433" providerId="ADAL" clId="{F75D0005-17AD-40C4-ACA8-4B128BB3E705}" dt="2020-11-05T05:17:27.909" v="3275" actId="931"/>
          <ac:spMkLst>
            <pc:docMk/>
            <pc:sldMk cId="2787310052" sldId="2471"/>
            <ac:spMk id="11" creationId="{A6343E50-4521-4573-A3C1-D0D96E79953B}"/>
          </ac:spMkLst>
        </pc:spChg>
        <pc:spChg chg="add mod">
          <ac:chgData name="Lu,Jamie" userId="d1ec76e5-7b8b-4b6c-8317-d88f6e3e1433" providerId="ADAL" clId="{F75D0005-17AD-40C4-ACA8-4B128BB3E705}" dt="2020-11-05T05:18:25.300" v="3314" actId="14100"/>
          <ac:spMkLst>
            <pc:docMk/>
            <pc:sldMk cId="2787310052" sldId="2471"/>
            <ac:spMk id="14" creationId="{B5F928E4-C442-4AD7-B936-1B0C69D8C40C}"/>
          </ac:spMkLst>
        </pc:spChg>
        <pc:spChg chg="add mod">
          <ac:chgData name="Lu,Jamie" userId="d1ec76e5-7b8b-4b6c-8317-d88f6e3e1433" providerId="ADAL" clId="{F75D0005-17AD-40C4-ACA8-4B128BB3E705}" dt="2020-11-05T05:18:44.155" v="3329" actId="20577"/>
          <ac:spMkLst>
            <pc:docMk/>
            <pc:sldMk cId="2787310052" sldId="2471"/>
            <ac:spMk id="16" creationId="{812D08A2-EB35-454C-B465-404FA6AC0E03}"/>
          </ac:spMkLst>
        </pc:spChg>
        <pc:picChg chg="del">
          <ac:chgData name="Lu,Jamie" userId="d1ec76e5-7b8b-4b6c-8317-d88f6e3e1433" providerId="ADAL" clId="{F75D0005-17AD-40C4-ACA8-4B128BB3E705}" dt="2020-11-05T05:16:03.280" v="3266" actId="478"/>
          <ac:picMkLst>
            <pc:docMk/>
            <pc:sldMk cId="2787310052" sldId="2471"/>
            <ac:picMk id="7" creationId="{D577C61F-39ED-4323-9BD1-A4193DB7D868}"/>
          </ac:picMkLst>
        </pc:picChg>
        <pc:picChg chg="add del mod">
          <ac:chgData name="Lu,Jamie" userId="d1ec76e5-7b8b-4b6c-8317-d88f6e3e1433" providerId="ADAL" clId="{F75D0005-17AD-40C4-ACA8-4B128BB3E705}" dt="2020-11-05T05:16:46.612" v="3274" actId="478"/>
          <ac:picMkLst>
            <pc:docMk/>
            <pc:sldMk cId="2787310052" sldId="2471"/>
            <ac:picMk id="9" creationId="{6BC4FD5E-206D-49DD-BC2B-1087254D412C}"/>
          </ac:picMkLst>
        </pc:picChg>
        <pc:picChg chg="add mod ord">
          <ac:chgData name="Lu,Jamie" userId="d1ec76e5-7b8b-4b6c-8317-d88f6e3e1433" providerId="ADAL" clId="{F75D0005-17AD-40C4-ACA8-4B128BB3E705}" dt="2020-11-05T05:18:22.212" v="3313" actId="1076"/>
          <ac:picMkLst>
            <pc:docMk/>
            <pc:sldMk cId="2787310052" sldId="2471"/>
            <ac:picMk id="13" creationId="{5765471A-A54C-4C7F-942B-D2C2D844762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11/18/2020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11/18/2020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352345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Referenced from: </a:t>
            </a:r>
            <a:r>
              <a:rPr lang="en-US" sz="1800" dirty="0">
                <a:effectLst/>
                <a:latin typeface="Times New Roman" panose="02020603050405020304" pitchFamily="18" charset="0"/>
              </a:rPr>
              <a:t>A.G.C.A.S. (2020, January). </a:t>
            </a:r>
            <a:r>
              <a:rPr lang="en-US" sz="1800" i="1" dirty="0">
                <a:effectLst/>
                <a:latin typeface="Times New Roman" panose="02020603050405020304" pitchFamily="18" charset="0"/>
              </a:rPr>
              <a:t>Database administrator job profile | Prospects.ac.uk</a:t>
            </a:r>
            <a:r>
              <a:rPr lang="en-US" sz="1800" dirty="0">
                <a:effectLst/>
                <a:latin typeface="Times New Roman" panose="02020603050405020304" pitchFamily="18" charset="0"/>
              </a:rPr>
              <a:t>. Prospects. https://www.prospects.ac.uk/job-profiles/database-administrator</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428395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Referenced from: </a:t>
            </a:r>
            <a:r>
              <a:rPr lang="en-US" dirty="0">
                <a:effectLst/>
              </a:rPr>
              <a:t>C. (n.d.). Employability Skills. Retrieved November 05, 2020, from https://www.conferenceboard.ca/edu/employability-skills.aspx?AspxAutoDetectCookieSupport=1</a:t>
            </a:r>
          </a:p>
          <a:p>
            <a:endParaRPr lang="en-CA"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834993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Referenced from: </a:t>
            </a:r>
            <a:r>
              <a:rPr lang="en-US" dirty="0">
                <a:effectLst/>
              </a:rPr>
              <a:t>C. (n.d.). Employability Skills. Retrieved November 05, 2020, from https://www.conferenceboard.ca/edu/employability-skills.aspx?AspxAutoDetectCookieSupport=1</a:t>
            </a:r>
          </a:p>
          <a:p>
            <a:endParaRPr lang="en-CA"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629102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join groups that interest you, even if they don’t directly relate to your career/field. You never know, you might be able to merge your IT skills and your interests.</a:t>
            </a:r>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9.xml"/><Relationship Id="rId6" Type="http://schemas.microsoft.com/office/2007/relationships/hdphoto" Target="../media/hdphoto7.wdp"/><Relationship Id="rId5" Type="http://schemas.openxmlformats.org/officeDocument/2006/relationships/image" Target="../media/image15.png"/><Relationship Id="rId4" Type="http://schemas.microsoft.com/office/2007/relationships/hdphoto" Target="../media/hdphoto6.wdp"/><Relationship Id="rId9"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9.wdp"/></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wdp"/><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INFORMATIONAL INTERVIEW</a:t>
            </a:r>
            <a:br>
              <a:rPr lang="en-US" dirty="0"/>
            </a:br>
            <a:r>
              <a:rPr lang="en-US" dirty="0"/>
              <a:t>&amp; NETWORKING PLAN</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JAMIE LU | NOVEMBER 2020</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598" y="3945396"/>
            <a:ext cx="4114800" cy="518795"/>
          </a:xfrm>
        </p:spPr>
        <p:txBody>
          <a:bodyPr/>
          <a:lstStyle/>
          <a:p>
            <a:r>
              <a:rPr lang="en-US" dirty="0"/>
              <a:t>ASSIGNMENT 2</a:t>
            </a:r>
          </a:p>
        </p:txBody>
      </p:sp>
    </p:spTree>
    <p:extLst>
      <p:ext uri="{BB962C8B-B14F-4D97-AF65-F5344CB8AC3E}">
        <p14:creationId xmlns:p14="http://schemas.microsoft.com/office/powerpoint/2010/main" val="3927832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Career goal</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316440553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93725" y="2417615"/>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p:txBody>
          <a:bodyPr>
            <a:normAutofit/>
          </a:bodyPr>
          <a:lstStyle/>
          <a:p>
            <a:r>
              <a:rPr lang="en-US" sz="4800" spc="300" dirty="0"/>
              <a:t>PROFESSIONAL history</a:t>
            </a:r>
            <a:endParaRPr lang="en-US" sz="4800" dirty="0"/>
          </a:p>
        </p:txBody>
      </p:sp>
      <p:graphicFrame>
        <p:nvGraphicFramePr>
          <p:cNvPr id="7" name="Table 7">
            <a:extLst>
              <a:ext uri="{FF2B5EF4-FFF2-40B4-BE49-F238E27FC236}">
                <a16:creationId xmlns:a16="http://schemas.microsoft.com/office/drawing/2014/main" id="{B1897641-C811-4117-B9B9-5EE41B5A3203}"/>
              </a:ext>
            </a:extLst>
          </p:cNvPr>
          <p:cNvGraphicFramePr>
            <a:graphicFrameLocks noGrp="1"/>
          </p:cNvGraphicFramePr>
          <p:nvPr>
            <p:extLst>
              <p:ext uri="{D42A27DB-BD31-4B8C-83A1-F6EECF244321}">
                <p14:modId xmlns:p14="http://schemas.microsoft.com/office/powerpoint/2010/main" val="3030791636"/>
              </p:ext>
            </p:extLst>
          </p:nvPr>
        </p:nvGraphicFramePr>
        <p:xfrm>
          <a:off x="681249" y="2400407"/>
          <a:ext cx="10827912" cy="3624517"/>
        </p:xfrm>
        <a:graphic>
          <a:graphicData uri="http://schemas.openxmlformats.org/drawingml/2006/table">
            <a:tbl>
              <a:tblPr firstRow="1" bandRow="1">
                <a:tableStyleId>{5C22544A-7EE6-4342-B048-85BDC9FD1C3A}</a:tableStyleId>
              </a:tblPr>
              <a:tblGrid>
                <a:gridCol w="902326">
                  <a:extLst>
                    <a:ext uri="{9D8B030D-6E8A-4147-A177-3AD203B41FA5}">
                      <a16:colId xmlns:a16="http://schemas.microsoft.com/office/drawing/2014/main" val="711439747"/>
                    </a:ext>
                  </a:extLst>
                </a:gridCol>
                <a:gridCol w="902326">
                  <a:extLst>
                    <a:ext uri="{9D8B030D-6E8A-4147-A177-3AD203B41FA5}">
                      <a16:colId xmlns:a16="http://schemas.microsoft.com/office/drawing/2014/main" val="3789717619"/>
                    </a:ext>
                  </a:extLst>
                </a:gridCol>
                <a:gridCol w="902326">
                  <a:extLst>
                    <a:ext uri="{9D8B030D-6E8A-4147-A177-3AD203B41FA5}">
                      <a16:colId xmlns:a16="http://schemas.microsoft.com/office/drawing/2014/main" val="2607839798"/>
                    </a:ext>
                  </a:extLst>
                </a:gridCol>
                <a:gridCol w="902326">
                  <a:extLst>
                    <a:ext uri="{9D8B030D-6E8A-4147-A177-3AD203B41FA5}">
                      <a16:colId xmlns:a16="http://schemas.microsoft.com/office/drawing/2014/main" val="1769144258"/>
                    </a:ext>
                  </a:extLst>
                </a:gridCol>
                <a:gridCol w="902326">
                  <a:extLst>
                    <a:ext uri="{9D8B030D-6E8A-4147-A177-3AD203B41FA5}">
                      <a16:colId xmlns:a16="http://schemas.microsoft.com/office/drawing/2014/main" val="1537907298"/>
                    </a:ext>
                  </a:extLst>
                </a:gridCol>
                <a:gridCol w="902326">
                  <a:extLst>
                    <a:ext uri="{9D8B030D-6E8A-4147-A177-3AD203B41FA5}">
                      <a16:colId xmlns:a16="http://schemas.microsoft.com/office/drawing/2014/main" val="1920672763"/>
                    </a:ext>
                  </a:extLst>
                </a:gridCol>
                <a:gridCol w="902326">
                  <a:extLst>
                    <a:ext uri="{9D8B030D-6E8A-4147-A177-3AD203B41FA5}">
                      <a16:colId xmlns:a16="http://schemas.microsoft.com/office/drawing/2014/main" val="1217148694"/>
                    </a:ext>
                  </a:extLst>
                </a:gridCol>
                <a:gridCol w="902326">
                  <a:extLst>
                    <a:ext uri="{9D8B030D-6E8A-4147-A177-3AD203B41FA5}">
                      <a16:colId xmlns:a16="http://schemas.microsoft.com/office/drawing/2014/main" val="247395267"/>
                    </a:ext>
                  </a:extLst>
                </a:gridCol>
                <a:gridCol w="902326">
                  <a:extLst>
                    <a:ext uri="{9D8B030D-6E8A-4147-A177-3AD203B41FA5}">
                      <a16:colId xmlns:a16="http://schemas.microsoft.com/office/drawing/2014/main" val="1231269635"/>
                    </a:ext>
                  </a:extLst>
                </a:gridCol>
                <a:gridCol w="902326">
                  <a:extLst>
                    <a:ext uri="{9D8B030D-6E8A-4147-A177-3AD203B41FA5}">
                      <a16:colId xmlns:a16="http://schemas.microsoft.com/office/drawing/2014/main" val="3587985154"/>
                    </a:ext>
                  </a:extLst>
                </a:gridCol>
                <a:gridCol w="902326">
                  <a:extLst>
                    <a:ext uri="{9D8B030D-6E8A-4147-A177-3AD203B41FA5}">
                      <a16:colId xmlns:a16="http://schemas.microsoft.com/office/drawing/2014/main" val="3023193756"/>
                    </a:ext>
                  </a:extLst>
                </a:gridCol>
                <a:gridCol w="902326">
                  <a:extLst>
                    <a:ext uri="{9D8B030D-6E8A-4147-A177-3AD203B41FA5}">
                      <a16:colId xmlns:a16="http://schemas.microsoft.com/office/drawing/2014/main" val="1420336204"/>
                    </a:ext>
                  </a:extLst>
                </a:gridCol>
              </a:tblGrid>
              <a:tr h="585216">
                <a:tc gridSpan="3">
                  <a:txBody>
                    <a:bodyPr/>
                    <a:lstStyle/>
                    <a:p>
                      <a:pPr algn="ctr"/>
                      <a:r>
                        <a:rPr lang="en-US" dirty="0"/>
                        <a:t>UNIVERSITY OF SAN CARLOS - PHILIPPINES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TIM HORTONS</a:t>
                      </a:r>
                    </a:p>
                  </a:txBody>
                  <a:tcPr anchor="ctr">
                    <a:lnL>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ARDENE</a:t>
                      </a:r>
                    </a:p>
                  </a:txBody>
                  <a:tcPr anchor="ctr">
                    <a:lnL>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NOVA DISCOUNT HUB</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5291448"/>
                  </a:ext>
                </a:extLst>
              </a:tr>
              <a:tr h="640080">
                <a:tc>
                  <a:txBody>
                    <a:bodyPr/>
                    <a:lstStyle/>
                    <a:p>
                      <a:pPr algn="ctr"/>
                      <a:r>
                        <a:rPr lang="en-US" sz="1800" spc="300" dirty="0">
                          <a:solidFill>
                            <a:schemeClr val="tx1"/>
                          </a:solidFill>
                        </a:rPr>
                        <a:t>JUN</a:t>
                      </a:r>
                    </a:p>
                    <a:p>
                      <a:pPr algn="ctr"/>
                      <a:r>
                        <a:rPr lang="en-US" sz="1800" spc="300" dirty="0">
                          <a:solidFill>
                            <a:schemeClr val="tx1"/>
                          </a:solidFill>
                        </a:rPr>
                        <a:t>2013</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t>
                      </a:r>
                    </a:p>
                  </a:txBody>
                  <a:tcPr anchor="ctr">
                    <a:lnL w="12700" cmpd="sng">
                      <a:noFill/>
                    </a:lnL>
                    <a:lnR w="12700" cmpd="sng">
                      <a:noFill/>
                    </a:lnR>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MAR</a:t>
                      </a:r>
                    </a:p>
                    <a:p>
                      <a:pPr algn="ctr"/>
                      <a:r>
                        <a:rPr lang="en-US" sz="1800" spc="300" dirty="0">
                          <a:solidFill>
                            <a:schemeClr val="tx1"/>
                          </a:solidFill>
                        </a:rPr>
                        <a:t>2016</a:t>
                      </a:r>
                    </a:p>
                  </a:txBody>
                  <a:tcPr anchor="ctr">
                    <a:lnL w="12700" cmpd="sng">
                      <a:noFill/>
                    </a:lnL>
                    <a:lnR w="3175" cap="flat" cmpd="sng" algn="ctr">
                      <a:solidFill>
                        <a:schemeClr val="bg2">
                          <a:lumMod val="50000"/>
                        </a:schemeClr>
                      </a:solidFill>
                      <a:prstDash val="solid"/>
                      <a:round/>
                      <a:headEnd type="none" w="med" len="med"/>
                      <a:tailEnd type="none" w="med" len="med"/>
                    </a:lnR>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APR</a:t>
                      </a:r>
                    </a:p>
                    <a:p>
                      <a:pPr algn="ctr"/>
                      <a:r>
                        <a:rPr lang="en-US" sz="1800" spc="300" dirty="0">
                          <a:solidFill>
                            <a:schemeClr val="tx1"/>
                          </a:solidFill>
                        </a:rPr>
                        <a:t>2016</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t>
                      </a:r>
                    </a:p>
                  </a:txBody>
                  <a:tcPr anchor="ctr">
                    <a:lnL w="12700" cmpd="sng">
                      <a:noFill/>
                    </a:lnL>
                    <a:lnR w="12700" cmpd="sng">
                      <a:noFill/>
                    </a:lnR>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MAY</a:t>
                      </a:r>
                    </a:p>
                    <a:p>
                      <a:pPr algn="ctr"/>
                      <a:r>
                        <a:rPr lang="en-US" sz="1800" spc="300" dirty="0">
                          <a:solidFill>
                            <a:schemeClr val="tx1"/>
                          </a:solidFill>
                        </a:rPr>
                        <a:t>2016</a:t>
                      </a:r>
                    </a:p>
                  </a:txBody>
                  <a:tcPr anchor="ctr">
                    <a:lnL w="12700" cmpd="sng">
                      <a:noFill/>
                    </a:lnL>
                    <a:lnR w="3175" cap="flat" cmpd="sng" algn="ctr">
                      <a:solidFill>
                        <a:schemeClr val="bg2">
                          <a:lumMod val="50000"/>
                        </a:schemeClr>
                      </a:solidFill>
                      <a:prstDash val="solid"/>
                      <a:round/>
                      <a:headEnd type="none" w="med" len="med"/>
                      <a:tailEnd type="none" w="med" len="med"/>
                    </a:lnR>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JUN</a:t>
                      </a:r>
                    </a:p>
                    <a:p>
                      <a:pPr algn="ctr"/>
                      <a:r>
                        <a:rPr lang="en-US" sz="1800" spc="300" dirty="0">
                          <a:solidFill>
                            <a:schemeClr val="tx1"/>
                          </a:solidFill>
                        </a:rPr>
                        <a:t>2016</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JULY</a:t>
                      </a:r>
                    </a:p>
                    <a:p>
                      <a:pPr algn="ctr"/>
                      <a:r>
                        <a:rPr lang="en-US" sz="1800" spc="300" dirty="0">
                          <a:solidFill>
                            <a:schemeClr val="tx1"/>
                          </a:solidFill>
                        </a:rPr>
                        <a:t>2016</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JUL</a:t>
                      </a:r>
                    </a:p>
                    <a:p>
                      <a:pPr algn="ctr"/>
                      <a:r>
                        <a:rPr lang="en-US" sz="1800" spc="300" dirty="0">
                          <a:solidFill>
                            <a:schemeClr val="tx1"/>
                          </a:solidFill>
                        </a:rPr>
                        <a:t>2016</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APR</a:t>
                      </a:r>
                    </a:p>
                    <a:p>
                      <a:pPr algn="ctr"/>
                      <a:r>
                        <a:rPr lang="en-US" sz="1800" spc="300" dirty="0">
                          <a:solidFill>
                            <a:schemeClr val="tx1"/>
                          </a:solidFill>
                        </a:rPr>
                        <a:t>2017</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9761096"/>
                  </a:ext>
                </a:extLst>
              </a:tr>
              <a:tr h="1645920">
                <a:tc gridSpan="3">
                  <a:txBody>
                    <a:bodyPr/>
                    <a:lstStyle/>
                    <a:p>
                      <a:pPr algn="ctr">
                        <a:lnSpc>
                          <a:spcPct val="150000"/>
                        </a:lnSpc>
                      </a:pPr>
                      <a:r>
                        <a:rPr lang="en-US" sz="1600" spc="300" dirty="0">
                          <a:solidFill>
                            <a:schemeClr val="tx1"/>
                          </a:solidFill>
                          <a:cs typeface="Biome Light" panose="020B0303030204020804" pitchFamily="34" charset="0"/>
                        </a:rPr>
                        <a:t>STUDENT OF POLITICAL SCIENCE, MAJOR IN LAW AND POLICY STUDIES, MINOR IN ECONOMICS</a:t>
                      </a:r>
                      <a:endParaRPr lang="en-US" sz="1400" b="0" i="0" u="none" strike="noStrike" dirty="0">
                        <a:solidFill>
                          <a:schemeClr val="tx1"/>
                        </a:solidFill>
                        <a:effectLst/>
                        <a:cs typeface="Biome Light" panose="020B0303030204020804" pitchFamily="34" charset="0"/>
                      </a:endParaRPr>
                    </a:p>
                  </a:txBody>
                  <a:tcPr anchor="ctr">
                    <a:lnL w="12700" cmpd="sng">
                      <a:noFill/>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lnT w="3175" cap="flat" cmpd="sng" algn="ctr">
                      <a:solidFill>
                        <a:schemeClr val="bg2">
                          <a:lumMod val="50000"/>
                        </a:schemeClr>
                      </a:solidFill>
                      <a:prstDash val="solid"/>
                      <a:round/>
                      <a:headEnd type="none" w="med" len="med"/>
                      <a:tailEnd type="none" w="med" len="med"/>
                    </a:lnT>
                  </a:tcPr>
                </a:tc>
                <a:tc hMerge="1">
                  <a:txBody>
                    <a:bodyPr/>
                    <a:lstStyle/>
                    <a:p>
                      <a:endParaRPr lang="en-US" dirty="0"/>
                    </a:p>
                  </a:txBody>
                  <a:tcPr>
                    <a:lnT w="3175" cap="flat" cmpd="sng" algn="ctr">
                      <a:solidFill>
                        <a:schemeClr val="bg2">
                          <a:lumMod val="50000"/>
                        </a:schemeClr>
                      </a:solidFill>
                      <a:prstDash val="solid"/>
                      <a:round/>
                      <a:headEnd type="none" w="med" len="med"/>
                      <a:tailEnd type="none" w="med" len="med"/>
                    </a:lnT>
                  </a:tcPr>
                </a:tc>
                <a:tc gridSpan="3">
                  <a:txBody>
                    <a:bodyPr/>
                    <a:lstStyle/>
                    <a:p>
                      <a:pPr algn="ctr">
                        <a:lnSpc>
                          <a:spcPct val="150000"/>
                        </a:lnSpc>
                      </a:pPr>
                      <a:r>
                        <a:rPr lang="en-US" sz="1600" spc="300" dirty="0">
                          <a:solidFill>
                            <a:schemeClr val="tx1"/>
                          </a:solidFill>
                          <a:cs typeface="Biome Light" panose="020B0303030204020804" pitchFamily="34" charset="0"/>
                        </a:rPr>
                        <a:t>TIM HORTONS</a:t>
                      </a:r>
                    </a:p>
                    <a:p>
                      <a:pPr marL="285750" indent="-285750" algn="ctr">
                        <a:lnSpc>
                          <a:spcPct val="150000"/>
                        </a:lnSpc>
                        <a:buFont typeface="Wingdings" panose="05000000000000000000" pitchFamily="2" charset="2"/>
                        <a:buChar char="ü"/>
                      </a:pPr>
                      <a:r>
                        <a:rPr lang="en-US" sz="1400" dirty="0">
                          <a:solidFill>
                            <a:schemeClr val="tx1"/>
                          </a:solidFill>
                          <a:cs typeface="Biome Light" panose="020B0303030204020804" pitchFamily="34" charset="0"/>
                        </a:rPr>
                        <a:t>Worked very well with co-workers and had positive feedback from customers</a:t>
                      </a:r>
                    </a:p>
                    <a:p>
                      <a:pPr algn="ctr">
                        <a:lnSpc>
                          <a:spcPct val="150000"/>
                        </a:lnSpc>
                      </a:pP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lnT w="3175" cap="flat" cmpd="sng" algn="ctr">
                      <a:solidFill>
                        <a:schemeClr val="bg2">
                          <a:lumMod val="50000"/>
                        </a:schemeClr>
                      </a:solidFill>
                      <a:prstDash val="solid"/>
                      <a:round/>
                      <a:headEnd type="none" w="med" len="med"/>
                      <a:tailEnd type="none" w="med" len="med"/>
                    </a:lnT>
                  </a:tcPr>
                </a:tc>
                <a:tc hMerge="1">
                  <a:txBody>
                    <a:bodyPr/>
                    <a:lstStyle/>
                    <a:p>
                      <a:endParaRPr lang="en-US" dirty="0"/>
                    </a:p>
                  </a:txBody>
                  <a:tcPr>
                    <a:lnT w="3175" cap="flat" cmpd="sng" algn="ctr">
                      <a:solidFill>
                        <a:schemeClr val="bg2">
                          <a:lumMod val="50000"/>
                        </a:schemeClr>
                      </a:solidFill>
                      <a:prstDash val="solid"/>
                      <a:round/>
                      <a:headEnd type="none" w="med" len="med"/>
                      <a:tailEnd type="none" w="med" len="med"/>
                    </a:lnT>
                  </a:tcPr>
                </a:tc>
                <a:tc gridSpan="3">
                  <a:txBody>
                    <a:bodyPr/>
                    <a:lstStyle/>
                    <a:p>
                      <a:pPr algn="ctr">
                        <a:lnSpc>
                          <a:spcPct val="150000"/>
                        </a:lnSpc>
                      </a:pPr>
                      <a:r>
                        <a:rPr lang="en-US" sz="1600" spc="300" dirty="0">
                          <a:solidFill>
                            <a:schemeClr val="tx1"/>
                          </a:solidFill>
                          <a:cs typeface="Biome Light" panose="020B0303030204020804" pitchFamily="34" charset="0"/>
                        </a:rPr>
                        <a:t>SALES ASSOCIATE</a:t>
                      </a:r>
                    </a:p>
                    <a:p>
                      <a:pPr marL="285750" indent="-285750" algn="l">
                        <a:lnSpc>
                          <a:spcPct val="150000"/>
                        </a:lnSpc>
                        <a:buFont typeface="Wingdings" panose="05000000000000000000" pitchFamily="2" charset="2"/>
                        <a:buChar char="ü"/>
                      </a:pPr>
                      <a:r>
                        <a:rPr lang="en-US" sz="1400" dirty="0">
                          <a:solidFill>
                            <a:schemeClr val="tx1"/>
                          </a:solidFill>
                          <a:cs typeface="Biome Light" panose="020B0303030204020804" pitchFamily="34" charset="0"/>
                        </a:rPr>
                        <a:t>Efficiently and effectively organized inventory</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600" spc="300" dirty="0">
                          <a:solidFill>
                            <a:schemeClr val="tx1"/>
                          </a:solidFill>
                          <a:cs typeface="Biome Light" panose="020B0303030204020804" pitchFamily="34" charset="0"/>
                        </a:rPr>
                        <a:t>SALES ASSOCIATE</a:t>
                      </a:r>
                    </a:p>
                    <a:p>
                      <a:pPr marL="285750" indent="-285750" algn="ctr">
                        <a:lnSpc>
                          <a:spcPct val="150000"/>
                        </a:lnSpc>
                        <a:buFont typeface="Wingdings" panose="05000000000000000000" pitchFamily="2" charset="2"/>
                        <a:buChar char="ü"/>
                      </a:pPr>
                      <a:r>
                        <a:rPr lang="en-US" sz="1400" dirty="0">
                          <a:solidFill>
                            <a:schemeClr val="tx1"/>
                          </a:solidFill>
                          <a:cs typeface="Biome Light" panose="020B0303030204020804" pitchFamily="34" charset="0"/>
                        </a:rPr>
                        <a:t>organized products on the shelf strategically to increase sales</a:t>
                      </a:r>
                    </a:p>
                    <a:p>
                      <a:pPr marL="285750" indent="-285750" algn="ctr">
                        <a:lnSpc>
                          <a:spcPct val="150000"/>
                        </a:lnSpc>
                        <a:buFont typeface="Wingdings" panose="05000000000000000000" pitchFamily="2" charset="2"/>
                        <a:buChar char="ü"/>
                      </a:pPr>
                      <a:r>
                        <a:rPr lang="en-US" sz="1400" dirty="0">
                          <a:solidFill>
                            <a:schemeClr val="tx1"/>
                          </a:solidFill>
                          <a:cs typeface="Biome Light" panose="020B0303030204020804" pitchFamily="34" charset="0"/>
                        </a:rPr>
                        <a:t>received positive feedback from managers</a:t>
                      </a:r>
                    </a:p>
                    <a:p>
                      <a:pPr algn="ctr">
                        <a:lnSpc>
                          <a:spcPct val="150000"/>
                        </a:lnSpc>
                      </a:pP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0372063"/>
                  </a:ext>
                </a:extLst>
              </a:tr>
            </a:tbl>
          </a:graphicData>
        </a:graphic>
      </p:graphicFrame>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146835743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46308" y="1173385"/>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a:xfrm>
            <a:off x="594519" y="404885"/>
            <a:ext cx="11002962" cy="823913"/>
          </a:xfrm>
        </p:spPr>
        <p:txBody>
          <a:bodyPr>
            <a:normAutofit/>
          </a:bodyPr>
          <a:lstStyle/>
          <a:p>
            <a:r>
              <a:rPr lang="en-US" sz="4800" spc="300" dirty="0"/>
              <a:t>PROFESSIONAL history</a:t>
            </a:r>
            <a:endParaRPr lang="en-US" sz="4800" dirty="0"/>
          </a:p>
        </p:txBody>
      </p:sp>
      <p:graphicFrame>
        <p:nvGraphicFramePr>
          <p:cNvPr id="7" name="Table 7">
            <a:extLst>
              <a:ext uri="{FF2B5EF4-FFF2-40B4-BE49-F238E27FC236}">
                <a16:creationId xmlns:a16="http://schemas.microsoft.com/office/drawing/2014/main" id="{B1897641-C811-4117-B9B9-5EE41B5A3203}"/>
              </a:ext>
            </a:extLst>
          </p:cNvPr>
          <p:cNvGraphicFramePr>
            <a:graphicFrameLocks noGrp="1"/>
          </p:cNvGraphicFramePr>
          <p:nvPr>
            <p:extLst>
              <p:ext uri="{D42A27DB-BD31-4B8C-83A1-F6EECF244321}">
                <p14:modId xmlns:p14="http://schemas.microsoft.com/office/powerpoint/2010/main" val="1881323701"/>
              </p:ext>
            </p:extLst>
          </p:nvPr>
        </p:nvGraphicFramePr>
        <p:xfrm>
          <a:off x="311401" y="1363579"/>
          <a:ext cx="11237868" cy="6065520"/>
        </p:xfrm>
        <a:graphic>
          <a:graphicData uri="http://schemas.openxmlformats.org/drawingml/2006/table">
            <a:tbl>
              <a:tblPr firstRow="1" bandRow="1">
                <a:tableStyleId>{5C22544A-7EE6-4342-B048-85BDC9FD1C3A}</a:tableStyleId>
              </a:tblPr>
              <a:tblGrid>
                <a:gridCol w="936489">
                  <a:extLst>
                    <a:ext uri="{9D8B030D-6E8A-4147-A177-3AD203B41FA5}">
                      <a16:colId xmlns:a16="http://schemas.microsoft.com/office/drawing/2014/main" val="711439747"/>
                    </a:ext>
                  </a:extLst>
                </a:gridCol>
                <a:gridCol w="936489">
                  <a:extLst>
                    <a:ext uri="{9D8B030D-6E8A-4147-A177-3AD203B41FA5}">
                      <a16:colId xmlns:a16="http://schemas.microsoft.com/office/drawing/2014/main" val="3789717619"/>
                    </a:ext>
                  </a:extLst>
                </a:gridCol>
                <a:gridCol w="936489">
                  <a:extLst>
                    <a:ext uri="{9D8B030D-6E8A-4147-A177-3AD203B41FA5}">
                      <a16:colId xmlns:a16="http://schemas.microsoft.com/office/drawing/2014/main" val="2607839798"/>
                    </a:ext>
                  </a:extLst>
                </a:gridCol>
                <a:gridCol w="936489">
                  <a:extLst>
                    <a:ext uri="{9D8B030D-6E8A-4147-A177-3AD203B41FA5}">
                      <a16:colId xmlns:a16="http://schemas.microsoft.com/office/drawing/2014/main" val="1769144258"/>
                    </a:ext>
                  </a:extLst>
                </a:gridCol>
                <a:gridCol w="936489">
                  <a:extLst>
                    <a:ext uri="{9D8B030D-6E8A-4147-A177-3AD203B41FA5}">
                      <a16:colId xmlns:a16="http://schemas.microsoft.com/office/drawing/2014/main" val="1537907298"/>
                    </a:ext>
                  </a:extLst>
                </a:gridCol>
                <a:gridCol w="936489">
                  <a:extLst>
                    <a:ext uri="{9D8B030D-6E8A-4147-A177-3AD203B41FA5}">
                      <a16:colId xmlns:a16="http://schemas.microsoft.com/office/drawing/2014/main" val="1920672763"/>
                    </a:ext>
                  </a:extLst>
                </a:gridCol>
                <a:gridCol w="936489">
                  <a:extLst>
                    <a:ext uri="{9D8B030D-6E8A-4147-A177-3AD203B41FA5}">
                      <a16:colId xmlns:a16="http://schemas.microsoft.com/office/drawing/2014/main" val="1217148694"/>
                    </a:ext>
                  </a:extLst>
                </a:gridCol>
                <a:gridCol w="936489">
                  <a:extLst>
                    <a:ext uri="{9D8B030D-6E8A-4147-A177-3AD203B41FA5}">
                      <a16:colId xmlns:a16="http://schemas.microsoft.com/office/drawing/2014/main" val="247395267"/>
                    </a:ext>
                  </a:extLst>
                </a:gridCol>
                <a:gridCol w="936489">
                  <a:extLst>
                    <a:ext uri="{9D8B030D-6E8A-4147-A177-3AD203B41FA5}">
                      <a16:colId xmlns:a16="http://schemas.microsoft.com/office/drawing/2014/main" val="1231269635"/>
                    </a:ext>
                  </a:extLst>
                </a:gridCol>
                <a:gridCol w="936489">
                  <a:extLst>
                    <a:ext uri="{9D8B030D-6E8A-4147-A177-3AD203B41FA5}">
                      <a16:colId xmlns:a16="http://schemas.microsoft.com/office/drawing/2014/main" val="3587985154"/>
                    </a:ext>
                  </a:extLst>
                </a:gridCol>
                <a:gridCol w="936489">
                  <a:extLst>
                    <a:ext uri="{9D8B030D-6E8A-4147-A177-3AD203B41FA5}">
                      <a16:colId xmlns:a16="http://schemas.microsoft.com/office/drawing/2014/main" val="3023193756"/>
                    </a:ext>
                  </a:extLst>
                </a:gridCol>
                <a:gridCol w="936489">
                  <a:extLst>
                    <a:ext uri="{9D8B030D-6E8A-4147-A177-3AD203B41FA5}">
                      <a16:colId xmlns:a16="http://schemas.microsoft.com/office/drawing/2014/main" val="1420336204"/>
                    </a:ext>
                  </a:extLst>
                </a:gridCol>
              </a:tblGrid>
              <a:tr h="315360">
                <a:tc gridSpan="3">
                  <a:txBody>
                    <a:bodyPr/>
                    <a:lstStyle/>
                    <a:p>
                      <a:pPr algn="ctr"/>
                      <a:r>
                        <a:rPr lang="en-US" dirty="0"/>
                        <a:t>NOVA DISCOUNT HUB</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BBW INTERNATIONAL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HGS CANADA</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PENHORN MEDICAL CLINIC</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5291448"/>
                  </a:ext>
                </a:extLst>
              </a:tr>
              <a:tr h="551881">
                <a:tc>
                  <a:txBody>
                    <a:bodyPr/>
                    <a:lstStyle/>
                    <a:p>
                      <a:pPr algn="ctr"/>
                      <a:r>
                        <a:rPr lang="en-US" sz="1800" spc="300" dirty="0">
                          <a:solidFill>
                            <a:schemeClr val="tx1"/>
                          </a:solidFill>
                        </a:rPr>
                        <a:t>APR</a:t>
                      </a:r>
                    </a:p>
                    <a:p>
                      <a:pPr algn="ctr"/>
                      <a:r>
                        <a:rPr lang="en-US" sz="1800" spc="300" dirty="0">
                          <a:solidFill>
                            <a:schemeClr val="tx1"/>
                          </a:solidFill>
                        </a:rPr>
                        <a:t>2017</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JAN</a:t>
                      </a:r>
                    </a:p>
                    <a:p>
                      <a:pPr algn="ctr"/>
                      <a:r>
                        <a:rPr lang="en-US" sz="1800" spc="300" dirty="0">
                          <a:solidFill>
                            <a:schemeClr val="tx1"/>
                          </a:solidFill>
                        </a:rPr>
                        <a:t>2020</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SEPT</a:t>
                      </a:r>
                    </a:p>
                    <a:p>
                      <a:pPr algn="ctr"/>
                      <a:r>
                        <a:rPr lang="en-US" sz="1800" spc="300" dirty="0">
                          <a:solidFill>
                            <a:schemeClr val="tx1"/>
                          </a:solidFill>
                        </a:rPr>
                        <a:t>2018</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SEPT</a:t>
                      </a:r>
                    </a:p>
                    <a:p>
                      <a:pPr algn="ctr"/>
                      <a:r>
                        <a:rPr lang="en-US" sz="1800" spc="300" dirty="0">
                          <a:solidFill>
                            <a:schemeClr val="tx1"/>
                          </a:solidFill>
                        </a:rPr>
                        <a:t>2019</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SEPT 2018</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SEPT</a:t>
                      </a:r>
                    </a:p>
                    <a:p>
                      <a:pPr algn="ctr"/>
                      <a:r>
                        <a:rPr lang="en-US" sz="1800" spc="300" dirty="0">
                          <a:solidFill>
                            <a:schemeClr val="tx1"/>
                          </a:solidFill>
                        </a:rPr>
                        <a:t>2019</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FEB</a:t>
                      </a:r>
                    </a:p>
                    <a:p>
                      <a:pPr algn="ctr"/>
                      <a:r>
                        <a:rPr lang="en-US" sz="1800" spc="300" dirty="0">
                          <a:solidFill>
                            <a:schemeClr val="tx1"/>
                          </a:solidFill>
                        </a:rPr>
                        <a:t>2020</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SEPT</a:t>
                      </a:r>
                    </a:p>
                    <a:p>
                      <a:pPr algn="ctr"/>
                      <a:r>
                        <a:rPr lang="en-US" sz="1800" spc="300" dirty="0">
                          <a:solidFill>
                            <a:schemeClr val="tx1"/>
                          </a:solidFill>
                        </a:rPr>
                        <a:t>2020</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9761096"/>
                  </a:ext>
                </a:extLst>
              </a:tr>
              <a:tr h="4362485">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300" dirty="0">
                          <a:solidFill>
                            <a:schemeClr val="tx1"/>
                          </a:solidFill>
                          <a:cs typeface="Biome Light" panose="020B0303030204020804" pitchFamily="34" charset="0"/>
                        </a:rPr>
                        <a:t>ASSISTANT MANAGER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Created posts on Facebook page to boost sales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Increased workplace efficiency by creating floor plans, and daily tasks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Received positive feedback from staff and owners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Organized price lists, scheduled promotions to boost sales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Created invoices for wholesale customers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Kept track of inventory to make sure shelves were always restocked and which items are selling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Organized inventory to increase restocking efficiency by up to 20%</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400" dirty="0">
                        <a:solidFill>
                          <a:schemeClr val="tx1"/>
                        </a:solidFill>
                        <a:cs typeface="Biome Light" panose="020B0303030204020804" pitchFamily="34" charset="0"/>
                      </a:endParaRPr>
                    </a:p>
                    <a:p>
                      <a:pPr algn="ctr">
                        <a:lnSpc>
                          <a:spcPct val="150000"/>
                        </a:lnSpc>
                      </a:pPr>
                      <a:endParaRPr lang="en-US" sz="1400" dirty="0">
                        <a:solidFill>
                          <a:schemeClr val="tx1"/>
                        </a:solidFill>
                        <a:cs typeface="Biome Light" panose="020B0303030204020804" pitchFamily="34" charset="0"/>
                      </a:endParaRPr>
                    </a:p>
                  </a:txBody>
                  <a:tcPr anchor="ctr">
                    <a:lnL w="12700" cmpd="sng">
                      <a:noFill/>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800" spc="300" dirty="0">
                          <a:solidFill>
                            <a:schemeClr val="tx1"/>
                          </a:solidFill>
                          <a:cs typeface="Biome Light" panose="020B0303030204020804" pitchFamily="34" charset="0"/>
                        </a:rPr>
                        <a:t>EVENT STAFF</a:t>
                      </a:r>
                    </a:p>
                    <a:p>
                      <a:pPr marL="285750" indent="-285750" algn="l">
                        <a:lnSpc>
                          <a:spcPct val="100000"/>
                        </a:lnSpc>
                        <a:buFont typeface="Wingdings" panose="05000000000000000000" pitchFamily="2" charset="2"/>
                        <a:buChar char="ü"/>
                      </a:pPr>
                      <a:r>
                        <a:rPr lang="en-US" sz="1800" dirty="0">
                          <a:solidFill>
                            <a:schemeClr val="tx1"/>
                          </a:solidFill>
                          <a:cs typeface="Biome Light" panose="020B0303030204020804" pitchFamily="34" charset="0"/>
                        </a:rPr>
                        <a:t>Received very positive feedback from multiple organizers</a:t>
                      </a:r>
                    </a:p>
                    <a:p>
                      <a:pPr marL="285750" indent="-285750" algn="l">
                        <a:lnSpc>
                          <a:spcPct val="100000"/>
                        </a:lnSpc>
                        <a:buFont typeface="Wingdings" panose="05000000000000000000" pitchFamily="2" charset="2"/>
                        <a:buChar char="ü"/>
                      </a:pPr>
                      <a:r>
                        <a:rPr lang="en-US" sz="1800" dirty="0">
                          <a:solidFill>
                            <a:schemeClr val="tx1"/>
                          </a:solidFill>
                          <a:cs typeface="Biome Light" panose="020B0303030204020804" pitchFamily="34" charset="0"/>
                        </a:rPr>
                        <a:t>Listened and helped attendees with questions and inquiries</a:t>
                      </a:r>
                    </a:p>
                    <a:p>
                      <a:pPr marL="285750" indent="-285750" algn="l">
                        <a:lnSpc>
                          <a:spcPct val="100000"/>
                        </a:lnSpc>
                        <a:buFont typeface="Wingdings" panose="05000000000000000000" pitchFamily="2" charset="2"/>
                        <a:buChar char="ü"/>
                      </a:pPr>
                      <a:r>
                        <a:rPr lang="en-US" sz="1800" dirty="0">
                          <a:solidFill>
                            <a:schemeClr val="tx1"/>
                          </a:solidFill>
                          <a:cs typeface="Biome Light" panose="020B0303030204020804" pitchFamily="34" charset="0"/>
                        </a:rPr>
                        <a:t>Organized the necessary resources for each event</a:t>
                      </a:r>
                    </a:p>
                    <a:p>
                      <a:pPr algn="ctr">
                        <a:lnSpc>
                          <a:spcPct val="150000"/>
                        </a:lnSpc>
                      </a:pPr>
                      <a:endParaRPr lang="en-US" sz="1800" dirty="0">
                        <a:solidFill>
                          <a:schemeClr val="tx1"/>
                        </a:solidFill>
                        <a:cs typeface="Biome Light" panose="020B0303030204020804" pitchFamily="34" charset="0"/>
                      </a:endParaRPr>
                    </a:p>
                    <a:p>
                      <a:pPr algn="ctr">
                        <a:lnSpc>
                          <a:spcPct val="150000"/>
                        </a:lnSpc>
                      </a:pPr>
                      <a:endParaRPr lang="en-US" sz="1800" dirty="0">
                        <a:solidFill>
                          <a:schemeClr val="tx1"/>
                        </a:solidFill>
                        <a:cs typeface="Biome Light" panose="020B0303030204020804" pitchFamily="34" charset="0"/>
                      </a:endParaRPr>
                    </a:p>
                    <a:p>
                      <a:pPr algn="ctr">
                        <a:lnSpc>
                          <a:spcPct val="150000"/>
                        </a:lnSpc>
                      </a:pPr>
                      <a:endParaRPr lang="en-US" sz="1800" dirty="0">
                        <a:solidFill>
                          <a:schemeClr val="tx1"/>
                        </a:solidFill>
                        <a:cs typeface="Biome Light" panose="020B0303030204020804" pitchFamily="34" charset="0"/>
                      </a:endParaRPr>
                    </a:p>
                    <a:p>
                      <a:pPr algn="ctr">
                        <a:lnSpc>
                          <a:spcPct val="150000"/>
                        </a:lnSpc>
                      </a:pPr>
                      <a:endParaRPr lang="en-US" sz="1800" dirty="0">
                        <a:solidFill>
                          <a:schemeClr val="tx1"/>
                        </a:solidFill>
                        <a:cs typeface="Biome Light" panose="020B0303030204020804" pitchFamily="34" charset="0"/>
                      </a:endParaRPr>
                    </a:p>
                    <a:p>
                      <a:pPr algn="ctr">
                        <a:lnSpc>
                          <a:spcPct val="150000"/>
                        </a:lnSpc>
                      </a:pPr>
                      <a:endParaRPr lang="en-US" sz="18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spc="300" dirty="0">
                          <a:solidFill>
                            <a:schemeClr val="tx1"/>
                          </a:solidFill>
                          <a:cs typeface="Biome Light" panose="020B0303030204020804" pitchFamily="34" charset="0"/>
                        </a:rPr>
                        <a:t>CUSTOMER SERVICE REPRESENTATIVE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Received multiple positive feedback from customers and supervisors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Awarded as the Top of Class during training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Boosted sales and maintained top score card with score of 1.1 overall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Helped customers with their issues and inquiries, as well as, analyzed accounts for any errors and troubleshoot them</a:t>
                      </a:r>
                    </a:p>
                    <a:p>
                      <a:pPr marL="0" marR="0" lvl="0" indent="0" algn="ctr" defTabSz="914400" rtl="0" eaLnBrk="1" fontAlgn="auto" latinLnBrk="0" hangingPunct="1">
                        <a:lnSpc>
                          <a:spcPct val="150000"/>
                        </a:lnSpc>
                        <a:spcBef>
                          <a:spcPts val="0"/>
                        </a:spcBef>
                        <a:spcAft>
                          <a:spcPts val="0"/>
                        </a:spcAft>
                        <a:buClrTx/>
                        <a:buSzTx/>
                        <a:buFontTx/>
                        <a:buNone/>
                        <a:tabLst/>
                        <a:defRPr/>
                      </a:pPr>
                      <a:endParaRPr lang="en-US" sz="1400" spc="300" dirty="0">
                        <a:solidFill>
                          <a:schemeClr val="tx1"/>
                        </a:solidFill>
                        <a:cs typeface="Biome Light" panose="020B0303030204020804" pitchFamily="34" charset="0"/>
                      </a:endParaRPr>
                    </a:p>
                    <a:p>
                      <a:pPr algn="ctr">
                        <a:lnSpc>
                          <a:spcPct val="150000"/>
                        </a:lnSpc>
                      </a:pP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400" spc="300" dirty="0">
                          <a:solidFill>
                            <a:schemeClr val="tx1"/>
                          </a:solidFill>
                          <a:cs typeface="Biome Light" panose="020B0303030204020804" pitchFamily="34" charset="0"/>
                        </a:rPr>
                        <a:t>MEDICAL OFFICE SECRETARY</a:t>
                      </a:r>
                    </a:p>
                    <a:p>
                      <a:pPr marL="285750" indent="-285750" algn="l">
                        <a:lnSpc>
                          <a:spcPct val="100000"/>
                        </a:lnSpc>
                        <a:buFont typeface="Wingdings" panose="05000000000000000000" pitchFamily="2" charset="2"/>
                        <a:buChar char="ü"/>
                      </a:pPr>
                      <a:r>
                        <a:rPr lang="en-US" sz="1600" b="0" i="0" u="none" strike="noStrike" dirty="0">
                          <a:solidFill>
                            <a:schemeClr val="tx1"/>
                          </a:solidFill>
                          <a:effectLst/>
                          <a:cs typeface="Biome Light" panose="020B0303030204020804" pitchFamily="34" charset="0"/>
                        </a:rPr>
                        <a:t>Increased profit by booking appointments to keep doctor’s schedule full</a:t>
                      </a:r>
                    </a:p>
                    <a:p>
                      <a:pPr marL="285750" indent="-285750" algn="l">
                        <a:lnSpc>
                          <a:spcPct val="100000"/>
                        </a:lnSpc>
                        <a:buFont typeface="Wingdings" panose="05000000000000000000" pitchFamily="2" charset="2"/>
                        <a:buChar char="ü"/>
                      </a:pPr>
                      <a:r>
                        <a:rPr lang="en-US" sz="1600" b="0" i="0" u="none" strike="noStrike" dirty="0">
                          <a:solidFill>
                            <a:schemeClr val="tx1"/>
                          </a:solidFill>
                          <a:effectLst/>
                          <a:cs typeface="Biome Light" panose="020B0303030204020804" pitchFamily="34" charset="0"/>
                        </a:rPr>
                        <a:t>Received positive feedback for being a fast learner and for attention to detail</a:t>
                      </a:r>
                    </a:p>
                    <a:p>
                      <a:pPr marL="285750" indent="-285750" algn="l">
                        <a:lnSpc>
                          <a:spcPct val="100000"/>
                        </a:lnSpc>
                        <a:buFont typeface="Wingdings" panose="05000000000000000000" pitchFamily="2" charset="2"/>
                        <a:buChar char="ü"/>
                      </a:pPr>
                      <a:r>
                        <a:rPr lang="en-US" sz="1600" b="0" i="0" u="none" strike="noStrike" dirty="0">
                          <a:solidFill>
                            <a:schemeClr val="tx1"/>
                          </a:solidFill>
                          <a:effectLst/>
                          <a:cs typeface="Biome Light" panose="020B0303030204020804" pitchFamily="34" charset="0"/>
                        </a:rPr>
                        <a:t>Received positive feedback from patients for being organized, timely and always following up and keeping track.</a:t>
                      </a: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0372063"/>
                  </a:ext>
                </a:extLst>
              </a:tr>
            </a:tbl>
          </a:graphicData>
        </a:graphic>
      </p:graphicFrame>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12</a:t>
            </a:fld>
            <a:endParaRPr lang="en-US" dirty="0"/>
          </a:p>
        </p:txBody>
      </p:sp>
    </p:spTree>
    <p:extLst>
      <p:ext uri="{BB962C8B-B14F-4D97-AF65-F5344CB8AC3E}">
        <p14:creationId xmlns:p14="http://schemas.microsoft.com/office/powerpoint/2010/main" val="212910835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46308" y="1173385"/>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a:xfrm>
            <a:off x="594519" y="404885"/>
            <a:ext cx="11002962" cy="823913"/>
          </a:xfrm>
        </p:spPr>
        <p:txBody>
          <a:bodyPr>
            <a:normAutofit/>
          </a:bodyPr>
          <a:lstStyle/>
          <a:p>
            <a:r>
              <a:rPr lang="en-US" sz="4800" spc="300" dirty="0"/>
              <a:t>PROFESSIONAL history</a:t>
            </a:r>
            <a:endParaRPr lang="en-US" sz="4800" dirty="0"/>
          </a:p>
        </p:txBody>
      </p:sp>
      <p:graphicFrame>
        <p:nvGraphicFramePr>
          <p:cNvPr id="7" name="Table 7">
            <a:extLst>
              <a:ext uri="{FF2B5EF4-FFF2-40B4-BE49-F238E27FC236}">
                <a16:creationId xmlns:a16="http://schemas.microsoft.com/office/drawing/2014/main" id="{B1897641-C811-4117-B9B9-5EE41B5A3203}"/>
              </a:ext>
            </a:extLst>
          </p:cNvPr>
          <p:cNvGraphicFramePr>
            <a:graphicFrameLocks noGrp="1"/>
          </p:cNvGraphicFramePr>
          <p:nvPr>
            <p:extLst>
              <p:ext uri="{D42A27DB-BD31-4B8C-83A1-F6EECF244321}">
                <p14:modId xmlns:p14="http://schemas.microsoft.com/office/powerpoint/2010/main" val="4082993196"/>
              </p:ext>
            </p:extLst>
          </p:nvPr>
        </p:nvGraphicFramePr>
        <p:xfrm>
          <a:off x="311401" y="1363579"/>
          <a:ext cx="11237868" cy="6196237"/>
        </p:xfrm>
        <a:graphic>
          <a:graphicData uri="http://schemas.openxmlformats.org/drawingml/2006/table">
            <a:tbl>
              <a:tblPr firstRow="1" bandRow="1">
                <a:tableStyleId>{5C22544A-7EE6-4342-B048-85BDC9FD1C3A}</a:tableStyleId>
              </a:tblPr>
              <a:tblGrid>
                <a:gridCol w="2809467">
                  <a:extLst>
                    <a:ext uri="{9D8B030D-6E8A-4147-A177-3AD203B41FA5}">
                      <a16:colId xmlns:a16="http://schemas.microsoft.com/office/drawing/2014/main" val="711439747"/>
                    </a:ext>
                  </a:extLst>
                </a:gridCol>
                <a:gridCol w="2809467">
                  <a:extLst>
                    <a:ext uri="{9D8B030D-6E8A-4147-A177-3AD203B41FA5}">
                      <a16:colId xmlns:a16="http://schemas.microsoft.com/office/drawing/2014/main" val="1769144258"/>
                    </a:ext>
                  </a:extLst>
                </a:gridCol>
                <a:gridCol w="936489">
                  <a:extLst>
                    <a:ext uri="{9D8B030D-6E8A-4147-A177-3AD203B41FA5}">
                      <a16:colId xmlns:a16="http://schemas.microsoft.com/office/drawing/2014/main" val="1217148694"/>
                    </a:ext>
                  </a:extLst>
                </a:gridCol>
                <a:gridCol w="936489">
                  <a:extLst>
                    <a:ext uri="{9D8B030D-6E8A-4147-A177-3AD203B41FA5}">
                      <a16:colId xmlns:a16="http://schemas.microsoft.com/office/drawing/2014/main" val="247395267"/>
                    </a:ext>
                  </a:extLst>
                </a:gridCol>
                <a:gridCol w="936489">
                  <a:extLst>
                    <a:ext uri="{9D8B030D-6E8A-4147-A177-3AD203B41FA5}">
                      <a16:colId xmlns:a16="http://schemas.microsoft.com/office/drawing/2014/main" val="1231269635"/>
                    </a:ext>
                  </a:extLst>
                </a:gridCol>
                <a:gridCol w="2809467">
                  <a:extLst>
                    <a:ext uri="{9D8B030D-6E8A-4147-A177-3AD203B41FA5}">
                      <a16:colId xmlns:a16="http://schemas.microsoft.com/office/drawing/2014/main" val="3587985154"/>
                    </a:ext>
                  </a:extLst>
                </a:gridCol>
              </a:tblGrid>
              <a:tr h="294773">
                <a:tc gridSpan="6">
                  <a:txBody>
                    <a:bodyPr/>
                    <a:lstStyle/>
                    <a:p>
                      <a:pPr algn="ctr"/>
                      <a:r>
                        <a:rPr lang="en-US" dirty="0"/>
                        <a:t>NOVA SCOTIA COMMUNITY COLLEGE</a:t>
                      </a:r>
                    </a:p>
                  </a:txBody>
                  <a:tcPr anchor="ctr">
                    <a:lnL w="12700" cmpd="sng">
                      <a:noFill/>
                    </a:lnL>
                    <a:lnT w="12700" cmpd="sng">
                      <a:noFill/>
                    </a:lnT>
                    <a:lnB w="38100" cmpd="sng">
                      <a:noFill/>
                    </a:lnB>
                    <a:lnTlToBr w="12700" cmpd="sng">
                      <a:noFill/>
                      <a:prstDash val="solid"/>
                    </a:lnTlToBr>
                    <a:lnBlToTr w="12700" cmpd="sng">
                      <a:noFill/>
                      <a:prstDash val="solid"/>
                    </a:lnBlToTr>
                    <a:noFill/>
                  </a:tcPr>
                </a:tc>
                <a:tc hMerge="1">
                  <a:txBody>
                    <a:bodyPr/>
                    <a:lstStyle/>
                    <a:p>
                      <a:pPr algn="ctr"/>
                      <a:r>
                        <a:rPr lang="en-US" dirty="0"/>
                        <a:t>BBW INTERNATIONAL</a:t>
                      </a:r>
                    </a:p>
                  </a:txBody>
                  <a:tcPr anchor="ctr">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r>
                        <a:rPr lang="en-US" dirty="0"/>
                        <a:t>HGS CANADA</a:t>
                      </a:r>
                    </a:p>
                  </a:txBody>
                  <a:tcPr anchor="ctr">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hMerge="1">
                  <a:txBody>
                    <a:bodyPr/>
                    <a:lstStyle/>
                    <a:p>
                      <a:pPr algn="ctr"/>
                      <a:r>
                        <a:rPr lang="en-US" dirty="0"/>
                        <a:t>PENHORN MEDICAL CLINIC</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5291448"/>
                  </a:ext>
                </a:extLst>
              </a:tr>
              <a:tr h="444771">
                <a:tc>
                  <a:txBody>
                    <a:bodyPr/>
                    <a:lstStyle/>
                    <a:p>
                      <a:pPr algn="ctr"/>
                      <a:r>
                        <a:rPr lang="en-US" sz="1800" spc="300" dirty="0">
                          <a:solidFill>
                            <a:schemeClr val="tx1"/>
                          </a:solidFill>
                        </a:rPr>
                        <a:t>SEPTEMBER</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2020</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PRESENT</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9761096"/>
                  </a:ext>
                </a:extLst>
              </a:tr>
              <a:tr h="444771">
                <a:tc gridSpan="6">
                  <a:txBody>
                    <a:bodyPr/>
                    <a:lstStyle/>
                    <a:p>
                      <a:pPr algn="ctr"/>
                      <a:r>
                        <a:rPr lang="en-US" sz="1800" spc="300" dirty="0">
                          <a:solidFill>
                            <a:schemeClr val="tx1"/>
                          </a:solidFill>
                        </a:rPr>
                        <a:t>STUDENT, IT DATABASE ADMINISTRATION</a:t>
                      </a:r>
                    </a:p>
                  </a:txBody>
                  <a:tcPr anchor="ctr">
                    <a:lnL w="12700" cmpd="sng">
                      <a:noFill/>
                    </a:lnL>
                    <a:lnR w="12700" cmpd="sng">
                      <a:noFill/>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800" spc="300" dirty="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800" spc="300" dirty="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800" spc="300" dirty="0">
                        <a:solidFill>
                          <a:schemeClr val="tx1"/>
                        </a:solidFill>
                      </a:endParaRPr>
                    </a:p>
                  </a:txBody>
                  <a:tcPr anchor="ctr">
                    <a:lnL w="12700" cmpd="sng">
                      <a:noFill/>
                    </a:lnL>
                    <a:lnR w="12700" cmpd="sng">
                      <a:noFill/>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800" spc="300" dirty="0">
                        <a:solidFill>
                          <a:schemeClr val="tx1"/>
                        </a:solidFill>
                      </a:endParaRPr>
                    </a:p>
                  </a:txBody>
                  <a:tcPr anchor="ctr">
                    <a:lnL w="12700" cmpd="sng">
                      <a:noFill/>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800" spc="300" dirty="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877415"/>
                  </a:ext>
                </a:extLst>
              </a:tr>
              <a:tr h="414166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300" dirty="0">
                          <a:solidFill>
                            <a:schemeClr val="tx1"/>
                          </a:solidFill>
                          <a:cs typeface="Biome Light" panose="020B0303030204020804" pitchFamily="34" charset="0"/>
                        </a:rPr>
                        <a:t>SKILLS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MS SQL Server, SQLite MariaDB</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Data Management and Data Engineering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Data Gathering and Analysis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Object Oriented Programming using Java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Website Development using HTML and CSS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Microsoft Office 365 Suite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Logic and Programming using Python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Metadata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Data Fundamentals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Transactional Database Programming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Essentials of Business Analysis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Networking and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Small Business Infrastructures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Data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Linux Operating Systems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cs typeface="Biome Light" panose="020B0303030204020804" pitchFamily="34" charset="0"/>
                        </a:rPr>
                        <a:t>Data Management, Analysis, and Visualizations</a:t>
                      </a:r>
                      <a:endParaRPr lang="en-US" sz="1800" dirty="0">
                        <a:solidFill>
                          <a:schemeClr val="tx1"/>
                        </a:solidFill>
                        <a:cs typeface="Biome Light" panose="020B0303030204020804" pitchFamily="34" charset="0"/>
                      </a:endParaRPr>
                    </a:p>
                    <a:p>
                      <a:pPr algn="ctr">
                        <a:lnSpc>
                          <a:spcPct val="150000"/>
                        </a:lnSpc>
                      </a:pPr>
                      <a:endParaRPr lang="en-US" sz="1800" dirty="0">
                        <a:solidFill>
                          <a:schemeClr val="tx1"/>
                        </a:solidFill>
                        <a:cs typeface="Biome Light" panose="020B0303030204020804" pitchFamily="34" charset="0"/>
                      </a:endParaRPr>
                    </a:p>
                    <a:p>
                      <a:pPr algn="ctr">
                        <a:lnSpc>
                          <a:spcPct val="150000"/>
                        </a:lnSpc>
                      </a:pPr>
                      <a:endParaRPr lang="en-US" sz="1800" dirty="0">
                        <a:solidFill>
                          <a:schemeClr val="tx1"/>
                        </a:solidFill>
                        <a:cs typeface="Biome Light" panose="020B0303030204020804" pitchFamily="34" charset="0"/>
                      </a:endParaRPr>
                    </a:p>
                    <a:p>
                      <a:pPr algn="ctr">
                        <a:lnSpc>
                          <a:spcPct val="150000"/>
                        </a:lnSpc>
                      </a:pPr>
                      <a:endParaRPr lang="en-US" sz="1800" dirty="0">
                        <a:solidFill>
                          <a:schemeClr val="tx1"/>
                        </a:solidFill>
                        <a:cs typeface="Biome Light" panose="020B0303030204020804" pitchFamily="34" charset="0"/>
                      </a:endParaRPr>
                    </a:p>
                  </a:txBody>
                  <a:tcPr anchor="ctr">
                    <a:lnL w="12700" cmpd="sng">
                      <a:noFill/>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lnSpc>
                          <a:spcPct val="150000"/>
                        </a:lnSpc>
                      </a:pPr>
                      <a:r>
                        <a:rPr lang="en-US" sz="1800" spc="300" dirty="0">
                          <a:solidFill>
                            <a:schemeClr val="tx1"/>
                          </a:solidFill>
                          <a:cs typeface="Biome Light" panose="020B0303030204020804" pitchFamily="34" charset="0"/>
                        </a:rPr>
                        <a:t>EVENT STAFF</a:t>
                      </a:r>
                    </a:p>
                    <a:p>
                      <a:pPr marL="285750" indent="-285750" algn="l">
                        <a:lnSpc>
                          <a:spcPct val="100000"/>
                        </a:lnSpc>
                        <a:buFont typeface="Wingdings" panose="05000000000000000000" pitchFamily="2" charset="2"/>
                        <a:buChar char="ü"/>
                      </a:pPr>
                      <a:r>
                        <a:rPr lang="en-US" sz="1800" dirty="0">
                          <a:solidFill>
                            <a:schemeClr val="tx1"/>
                          </a:solidFill>
                          <a:cs typeface="Biome Light" panose="020B0303030204020804" pitchFamily="34" charset="0"/>
                        </a:rPr>
                        <a:t>•Received very positive feedback from multiple organizers</a:t>
                      </a:r>
                    </a:p>
                    <a:p>
                      <a:pPr marL="285750" indent="-285750" algn="l">
                        <a:lnSpc>
                          <a:spcPct val="100000"/>
                        </a:lnSpc>
                        <a:buFont typeface="Wingdings" panose="05000000000000000000" pitchFamily="2" charset="2"/>
                        <a:buChar char="ü"/>
                      </a:pPr>
                      <a:r>
                        <a:rPr lang="en-US" sz="1800" dirty="0">
                          <a:solidFill>
                            <a:schemeClr val="tx1"/>
                          </a:solidFill>
                          <a:cs typeface="Biome Light" panose="020B0303030204020804" pitchFamily="34" charset="0"/>
                        </a:rPr>
                        <a:t>•Listened and helped attendees with questions and inquiries</a:t>
                      </a:r>
                    </a:p>
                    <a:p>
                      <a:pPr marL="285750" indent="-285750" algn="l">
                        <a:lnSpc>
                          <a:spcPct val="100000"/>
                        </a:lnSpc>
                        <a:buFont typeface="Wingdings" panose="05000000000000000000" pitchFamily="2" charset="2"/>
                        <a:buChar char="ü"/>
                      </a:pPr>
                      <a:r>
                        <a:rPr lang="en-US" sz="1800" dirty="0">
                          <a:solidFill>
                            <a:schemeClr val="tx1"/>
                          </a:solidFill>
                          <a:cs typeface="Biome Light" panose="020B0303030204020804" pitchFamily="34" charset="0"/>
                        </a:rPr>
                        <a:t>•Organized the necessary resources for each event</a:t>
                      </a:r>
                    </a:p>
                    <a:p>
                      <a:pPr algn="ctr">
                        <a:lnSpc>
                          <a:spcPct val="150000"/>
                        </a:lnSpc>
                      </a:pPr>
                      <a:endParaRPr lang="en-US" sz="1800" dirty="0">
                        <a:solidFill>
                          <a:schemeClr val="tx1"/>
                        </a:solidFill>
                        <a:cs typeface="Biome Light" panose="020B0303030204020804" pitchFamily="34" charset="0"/>
                      </a:endParaRPr>
                    </a:p>
                    <a:p>
                      <a:pPr algn="ctr">
                        <a:lnSpc>
                          <a:spcPct val="150000"/>
                        </a:lnSpc>
                      </a:pPr>
                      <a:endParaRPr lang="en-US" sz="1800" dirty="0">
                        <a:solidFill>
                          <a:schemeClr val="tx1"/>
                        </a:solidFill>
                        <a:cs typeface="Biome Light" panose="020B0303030204020804" pitchFamily="34" charset="0"/>
                      </a:endParaRPr>
                    </a:p>
                    <a:p>
                      <a:pPr algn="ctr">
                        <a:lnSpc>
                          <a:spcPct val="150000"/>
                        </a:lnSpc>
                      </a:pPr>
                      <a:endParaRPr lang="en-US" sz="1800" dirty="0">
                        <a:solidFill>
                          <a:schemeClr val="tx1"/>
                        </a:solidFill>
                        <a:cs typeface="Biome Light" panose="020B0303030204020804" pitchFamily="34" charset="0"/>
                      </a:endParaRPr>
                    </a:p>
                    <a:p>
                      <a:pPr algn="ctr">
                        <a:lnSpc>
                          <a:spcPct val="150000"/>
                        </a:lnSpc>
                      </a:pPr>
                      <a:endParaRPr lang="en-US" sz="1800" dirty="0">
                        <a:solidFill>
                          <a:schemeClr val="tx1"/>
                        </a:solidFill>
                        <a:cs typeface="Biome Light" panose="020B0303030204020804" pitchFamily="34" charset="0"/>
                      </a:endParaRPr>
                    </a:p>
                    <a:p>
                      <a:pPr algn="ctr">
                        <a:lnSpc>
                          <a:spcPct val="150000"/>
                        </a:lnSpc>
                      </a:pPr>
                      <a:endParaRPr lang="en-US" sz="18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4">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spc="300" dirty="0">
                          <a:solidFill>
                            <a:schemeClr val="tx1"/>
                          </a:solidFill>
                          <a:cs typeface="Biome Light" panose="020B0303030204020804" pitchFamily="34" charset="0"/>
                        </a:rPr>
                        <a:t>SCHOOL PROJECTS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NRC Data Collection Project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Created a network design for an ER Registration System application that helps reduce wait times in the 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Created a battleship game using Python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Created a card game using Java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Created an IOT design for a multi-mirror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Developed a website using HTML and CSS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ERD to get ideas on what causes the overflow of patients in hospitals and possible ways of resolving the issue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Console program used in retail organizations to calculate shipping and total costs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pc="300" dirty="0">
                          <a:solidFill>
                            <a:schemeClr val="tx1"/>
                          </a:solidFill>
                          <a:cs typeface="Biome Light" panose="020B0303030204020804" pitchFamily="34" charset="0"/>
                        </a:rPr>
                        <a:t>Work Plan video presentation that received a perfect mark and offer to show video to more students and faculty</a:t>
                      </a: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hMerge="1">
                  <a:txBody>
                    <a:bodyPr/>
                    <a:lstStyle/>
                    <a:p>
                      <a:pPr algn="ctr">
                        <a:lnSpc>
                          <a:spcPct val="150000"/>
                        </a:lnSpc>
                      </a:pPr>
                      <a:r>
                        <a:rPr lang="en-US" sz="1400" spc="300" dirty="0">
                          <a:solidFill>
                            <a:schemeClr val="tx1"/>
                          </a:solidFill>
                          <a:cs typeface="Biome Light" panose="020B0303030204020804" pitchFamily="34" charset="0"/>
                        </a:rPr>
                        <a:t>MEDICAL OFFICE SECRETARY</a:t>
                      </a:r>
                    </a:p>
                    <a:p>
                      <a:pPr marL="285750" indent="-285750" algn="l">
                        <a:lnSpc>
                          <a:spcPct val="100000"/>
                        </a:lnSpc>
                        <a:buFont typeface="Wingdings" panose="05000000000000000000" pitchFamily="2" charset="2"/>
                        <a:buChar char="ü"/>
                      </a:pPr>
                      <a:r>
                        <a:rPr lang="en-US" sz="1400" b="0" i="0" u="none" strike="noStrike" dirty="0">
                          <a:solidFill>
                            <a:schemeClr val="tx1"/>
                          </a:solidFill>
                          <a:effectLst/>
                          <a:cs typeface="Biome Light" panose="020B0303030204020804" pitchFamily="34" charset="0"/>
                        </a:rPr>
                        <a:t>•</a:t>
                      </a:r>
                      <a:r>
                        <a:rPr lang="en-US" sz="1600" b="0" i="0" u="none" strike="noStrike" dirty="0">
                          <a:solidFill>
                            <a:schemeClr val="tx1"/>
                          </a:solidFill>
                          <a:effectLst/>
                          <a:cs typeface="Biome Light" panose="020B0303030204020804" pitchFamily="34" charset="0"/>
                        </a:rPr>
                        <a:t>Increased profit by booking appointments to keep doctor’s schedule full</a:t>
                      </a:r>
                    </a:p>
                    <a:p>
                      <a:pPr marL="285750" indent="-285750" algn="l">
                        <a:lnSpc>
                          <a:spcPct val="100000"/>
                        </a:lnSpc>
                        <a:buFont typeface="Wingdings" panose="05000000000000000000" pitchFamily="2" charset="2"/>
                        <a:buChar char="ü"/>
                      </a:pPr>
                      <a:r>
                        <a:rPr lang="en-US" sz="1600" b="0" i="0" u="none" strike="noStrike" dirty="0">
                          <a:solidFill>
                            <a:schemeClr val="tx1"/>
                          </a:solidFill>
                          <a:effectLst/>
                          <a:cs typeface="Biome Light" panose="020B0303030204020804" pitchFamily="34" charset="0"/>
                        </a:rPr>
                        <a:t>•Received positive feedback for being a fast learner and for attention to detail</a:t>
                      </a:r>
                    </a:p>
                    <a:p>
                      <a:pPr marL="285750" indent="-285750" algn="l">
                        <a:lnSpc>
                          <a:spcPct val="100000"/>
                        </a:lnSpc>
                        <a:buFont typeface="Wingdings" panose="05000000000000000000" pitchFamily="2" charset="2"/>
                        <a:buChar char="ü"/>
                      </a:pPr>
                      <a:r>
                        <a:rPr lang="en-US" sz="1600" b="0" i="0" u="none" strike="noStrike" dirty="0">
                          <a:solidFill>
                            <a:schemeClr val="tx1"/>
                          </a:solidFill>
                          <a:effectLst/>
                          <a:cs typeface="Biome Light" panose="020B0303030204020804" pitchFamily="34" charset="0"/>
                        </a:rPr>
                        <a:t>•Received positive feedback from patients for being organized, timely and always following up and keeping track.</a:t>
                      </a: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p>
                      <a:pPr marL="285750" indent="-285750" algn="l">
                        <a:lnSpc>
                          <a:spcPct val="100000"/>
                        </a:lnSpc>
                        <a:buFont typeface="Wingdings" panose="05000000000000000000" pitchFamily="2" charset="2"/>
                        <a:buChar char="ü"/>
                      </a:pPr>
                      <a:endParaRPr lang="en-US" sz="1200" b="0" i="0" u="none" strike="noStrike" dirty="0">
                        <a:solidFill>
                          <a:schemeClr val="tx1"/>
                        </a:solidFill>
                        <a:effectLs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372063"/>
                  </a:ext>
                </a:extLst>
              </a:tr>
            </a:tbl>
          </a:graphicData>
        </a:graphic>
      </p:graphicFrame>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13</a:t>
            </a:fld>
            <a:endParaRPr lang="en-US" dirty="0"/>
          </a:p>
        </p:txBody>
      </p:sp>
    </p:spTree>
    <p:extLst>
      <p:ext uri="{BB962C8B-B14F-4D97-AF65-F5344CB8AC3E}">
        <p14:creationId xmlns:p14="http://schemas.microsoft.com/office/powerpoint/2010/main" val="193283381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D6788F9-7B56-46AB-83D3-1AC6FCF3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31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EA920C19-C83A-442E-8FA2-3AD22A7B9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804996" y="5059192"/>
            <a:ext cx="6442623" cy="1155034"/>
          </a:xfrm>
        </p:spPr>
        <p:txBody>
          <a:bodyPr vert="horz" lIns="91440" tIns="45720" rIns="91440" bIns="45720" rtlCol="0" anchor="t">
            <a:normAutofit/>
          </a:bodyPr>
          <a:lstStyle/>
          <a:p>
            <a:pPr algn="l">
              <a:lnSpc>
                <a:spcPct val="90000"/>
              </a:lnSpc>
            </a:pPr>
            <a:r>
              <a:rPr lang="en-US" sz="4400" kern="1200" spc="300">
                <a:solidFill>
                  <a:srgbClr val="000000"/>
                </a:solidFill>
                <a:latin typeface="+mj-lt"/>
                <a:ea typeface="+mj-ea"/>
                <a:cs typeface="+mj-cs"/>
              </a:rPr>
              <a:t>Key strengths</a:t>
            </a:r>
          </a:p>
        </p:txBody>
      </p:sp>
      <p:sp>
        <p:nvSpPr>
          <p:cNvPr id="30" name="Freeform 72">
            <a:extLst>
              <a:ext uri="{FF2B5EF4-FFF2-40B4-BE49-F238E27FC236}">
                <a16:creationId xmlns:a16="http://schemas.microsoft.com/office/drawing/2014/main" id="{41A04820-C326-4300-90B5-5BD134F54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131115" cy="3406036"/>
          </a:xfrm>
          <a:custGeom>
            <a:avLst/>
            <a:gdLst>
              <a:gd name="connsiteX0" fmla="*/ 0 w 3131115"/>
              <a:gd name="connsiteY0" fmla="*/ 0 h 3406036"/>
              <a:gd name="connsiteX1" fmla="*/ 2726532 w 3131115"/>
              <a:gd name="connsiteY1" fmla="*/ 0 h 3406036"/>
              <a:gd name="connsiteX2" fmla="*/ 2763423 w 3131115"/>
              <a:gd name="connsiteY2" fmla="*/ 49334 h 3406036"/>
              <a:gd name="connsiteX3" fmla="*/ 3131115 w 3131115"/>
              <a:gd name="connsiteY3" fmla="*/ 1253075 h 3406036"/>
              <a:gd name="connsiteX4" fmla="*/ 978154 w 3131115"/>
              <a:gd name="connsiteY4" fmla="*/ 3406036 h 3406036"/>
              <a:gd name="connsiteX5" fmla="*/ 140125 w 3131115"/>
              <a:gd name="connsiteY5" fmla="*/ 3236846 h 3406036"/>
              <a:gd name="connsiteX6" fmla="*/ 0 w 3131115"/>
              <a:gd name="connsiteY6" fmla="*/ 3169345 h 340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1115" h="3406036">
                <a:moveTo>
                  <a:pt x="0" y="0"/>
                </a:moveTo>
                <a:lnTo>
                  <a:pt x="2726532" y="0"/>
                </a:lnTo>
                <a:lnTo>
                  <a:pt x="2763423" y="49334"/>
                </a:lnTo>
                <a:cubicBezTo>
                  <a:pt x="2995565" y="392949"/>
                  <a:pt x="3131115" y="807182"/>
                  <a:pt x="3131115" y="1253075"/>
                </a:cubicBezTo>
                <a:cubicBezTo>
                  <a:pt x="3131115" y="2442123"/>
                  <a:pt x="2167202" y="3406036"/>
                  <a:pt x="978154" y="3406036"/>
                </a:cubicBezTo>
                <a:cubicBezTo>
                  <a:pt x="680892" y="3406036"/>
                  <a:pt x="397701" y="3345792"/>
                  <a:pt x="140125" y="3236846"/>
                </a:cubicBezTo>
                <a:lnTo>
                  <a:pt x="0" y="3169345"/>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Picture Placeholder 15" descr="sticky notes on a clear dry erase board">
            <a:extLst>
              <a:ext uri="{FF2B5EF4-FFF2-40B4-BE49-F238E27FC236}">
                <a16:creationId xmlns:a16="http://schemas.microsoft.com/office/drawing/2014/main" id="{50D4325D-C08E-44CB-8E25-A519866BD2D3}"/>
              </a:ext>
            </a:extLst>
          </p:cNvPr>
          <p:cNvPicPr>
            <a:picLocks noGrp="1" noChangeAspect="1"/>
          </p:cNvPicPr>
          <p:nvPr>
            <p:ph type="pic" sz="quarter" idx="11"/>
          </p:nvPr>
        </p:nvPicPr>
        <p:blipFill rotWithShape="1">
          <a:blip r:embed="rId3" cstate="email">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404" r="15489" b="1"/>
          <a:stretch/>
        </p:blipFill>
        <p:spPr>
          <a:xfrm>
            <a:off x="20" y="2"/>
            <a:ext cx="3001858" cy="3285009"/>
          </a:xfrm>
          <a:custGeom>
            <a:avLst/>
            <a:gdLst/>
            <a:ahLst/>
            <a:cxnLst/>
            <a:rect l="l" t="t" r="r" b="b"/>
            <a:pathLst>
              <a:path w="3001878" h="3285009">
                <a:moveTo>
                  <a:pt x="0" y="0"/>
                </a:moveTo>
                <a:lnTo>
                  <a:pt x="2567363" y="0"/>
                </a:lnTo>
                <a:lnTo>
                  <a:pt x="2654855" y="117001"/>
                </a:lnTo>
                <a:cubicBezTo>
                  <a:pt x="2873947" y="441300"/>
                  <a:pt x="3001878" y="832248"/>
                  <a:pt x="3001878" y="1253075"/>
                </a:cubicBezTo>
                <a:cubicBezTo>
                  <a:pt x="3001878" y="2375281"/>
                  <a:pt x="2092150" y="3285009"/>
                  <a:pt x="969943" y="3285009"/>
                </a:cubicBezTo>
                <a:cubicBezTo>
                  <a:pt x="619254" y="3285009"/>
                  <a:pt x="289314" y="3196169"/>
                  <a:pt x="1403" y="3039766"/>
                </a:cubicBezTo>
                <a:lnTo>
                  <a:pt x="0" y="3038914"/>
                </a:lnTo>
                <a:close/>
              </a:path>
            </a:pathLst>
          </a:custGeom>
          <a:effectLst>
            <a:softEdge rad="0"/>
          </a:effectLst>
        </p:spPr>
      </p:pic>
      <p:sp>
        <p:nvSpPr>
          <p:cNvPr id="32" name="Oval 31">
            <a:extLst>
              <a:ext uri="{FF2B5EF4-FFF2-40B4-BE49-F238E27FC236}">
                <a16:creationId xmlns:a16="http://schemas.microsoft.com/office/drawing/2014/main" id="{0DEFC014-FFA5-4205-8F77-FA7CD0954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6355" y="460823"/>
            <a:ext cx="3245896" cy="324589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person staring at blueprints on a wall">
            <a:extLst>
              <a:ext uri="{FF2B5EF4-FFF2-40B4-BE49-F238E27FC236}">
                <a16:creationId xmlns:a16="http://schemas.microsoft.com/office/drawing/2014/main" id="{0FFF32E4-AD91-40FC-9DF7-A3354578229E}"/>
              </a:ext>
            </a:extLst>
          </p:cNvPr>
          <p:cNvPicPr>
            <a:picLocks noGrp="1" noChangeAspect="1"/>
          </p:cNvPicPr>
          <p:nvPr>
            <p:ph type="pic" sz="quarter" idx="10"/>
          </p:nvPr>
        </p:nvPicPr>
        <p:blipFill rotWithShape="1">
          <a:blip r:embed="rId5" cstate="email">
            <a:alphaModFix/>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20977" r="12151" b="-1"/>
          <a:stretch/>
        </p:blipFill>
        <p:spPr>
          <a:xfrm>
            <a:off x="3871319" y="590131"/>
            <a:ext cx="2987276" cy="298727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34" name="Freeform 68">
            <a:extLst>
              <a:ext uri="{FF2B5EF4-FFF2-40B4-BE49-F238E27FC236}">
                <a16:creationId xmlns:a16="http://schemas.microsoft.com/office/drawing/2014/main" id="{4420FB57-1484-4DE9-B68A-2F3C9738C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2910" y="2"/>
            <a:ext cx="3614334" cy="2178813"/>
          </a:xfrm>
          <a:custGeom>
            <a:avLst/>
            <a:gdLst>
              <a:gd name="connsiteX0" fmla="*/ 38628 w 3614334"/>
              <a:gd name="connsiteY0" fmla="*/ 0 h 2178813"/>
              <a:gd name="connsiteX1" fmla="*/ 3575706 w 3614334"/>
              <a:gd name="connsiteY1" fmla="*/ 0 h 2178813"/>
              <a:gd name="connsiteX2" fmla="*/ 3577619 w 3614334"/>
              <a:gd name="connsiteY2" fmla="*/ 7439 h 2178813"/>
              <a:gd name="connsiteX3" fmla="*/ 3614334 w 3614334"/>
              <a:gd name="connsiteY3" fmla="*/ 371646 h 2178813"/>
              <a:gd name="connsiteX4" fmla="*/ 1807167 w 3614334"/>
              <a:gd name="connsiteY4" fmla="*/ 2178813 h 2178813"/>
              <a:gd name="connsiteX5" fmla="*/ 0 w 3614334"/>
              <a:gd name="connsiteY5" fmla="*/ 371646 h 2178813"/>
              <a:gd name="connsiteX6" fmla="*/ 36715 w 3614334"/>
              <a:gd name="connsiteY6" fmla="*/ 7439 h 217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4334" h="2178813">
                <a:moveTo>
                  <a:pt x="38628" y="0"/>
                </a:moveTo>
                <a:lnTo>
                  <a:pt x="3575706" y="0"/>
                </a:lnTo>
                <a:lnTo>
                  <a:pt x="3577619" y="7439"/>
                </a:lnTo>
                <a:cubicBezTo>
                  <a:pt x="3601692" y="125081"/>
                  <a:pt x="3614334" y="246887"/>
                  <a:pt x="3614334" y="371646"/>
                </a:cubicBezTo>
                <a:cubicBezTo>
                  <a:pt x="3614334" y="1369717"/>
                  <a:pt x="2805238" y="2178813"/>
                  <a:pt x="1807167" y="2178813"/>
                </a:cubicBezTo>
                <a:cubicBezTo>
                  <a:pt x="809096" y="2178813"/>
                  <a:pt x="0" y="1369717"/>
                  <a:pt x="0" y="371646"/>
                </a:cubicBezTo>
                <a:cubicBezTo>
                  <a:pt x="0" y="246887"/>
                  <a:pt x="12642" y="125081"/>
                  <a:pt x="36715" y="7439"/>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Placeholder 18" descr="group of people at a conference table">
            <a:extLst>
              <a:ext uri="{FF2B5EF4-FFF2-40B4-BE49-F238E27FC236}">
                <a16:creationId xmlns:a16="http://schemas.microsoft.com/office/drawing/2014/main" id="{FB89929D-9F1B-48CA-B694-B0344FFC9F65}"/>
              </a:ext>
            </a:extLst>
          </p:cNvPr>
          <p:cNvPicPr>
            <a:picLocks noGrp="1" noChangeAspect="1"/>
          </p:cNvPicPr>
          <p:nvPr>
            <p:ph type="pic" sz="quarter" idx="12"/>
          </p:nvPr>
        </p:nvPicPr>
        <p:blipFill rotWithShape="1">
          <a:blip r:embed="rId7" cstate="email">
            <a:alphaModFix/>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8615" r="-5" b="-5"/>
          <a:stretch/>
        </p:blipFill>
        <p:spPr>
          <a:xfrm>
            <a:off x="7247620" y="4"/>
            <a:ext cx="3344914" cy="2044103"/>
          </a:xfrm>
          <a:custGeom>
            <a:avLst/>
            <a:gdLst/>
            <a:ahLst/>
            <a:cxnLst/>
            <a:rect l="l" t="t" r="r" b="b"/>
            <a:pathLst>
              <a:path w="3344914" h="2044103">
                <a:moveTo>
                  <a:pt x="42872" y="0"/>
                </a:moveTo>
                <a:lnTo>
                  <a:pt x="3302042" y="0"/>
                </a:lnTo>
                <a:lnTo>
                  <a:pt x="3310936" y="34588"/>
                </a:lnTo>
                <a:cubicBezTo>
                  <a:pt x="3333214" y="143461"/>
                  <a:pt x="3344914" y="256187"/>
                  <a:pt x="3344914" y="371646"/>
                </a:cubicBezTo>
                <a:cubicBezTo>
                  <a:pt x="3344914" y="1295319"/>
                  <a:pt x="2596130" y="2044103"/>
                  <a:pt x="1672457" y="2044103"/>
                </a:cubicBezTo>
                <a:cubicBezTo>
                  <a:pt x="748785" y="2044103"/>
                  <a:pt x="0" y="1295319"/>
                  <a:pt x="0" y="371646"/>
                </a:cubicBezTo>
                <a:cubicBezTo>
                  <a:pt x="0" y="256187"/>
                  <a:pt x="11700" y="143461"/>
                  <a:pt x="33979" y="34588"/>
                </a:cubicBezTo>
                <a:close/>
              </a:path>
            </a:pathLst>
          </a:custGeom>
          <a:effectLst>
            <a:softEdge rad="0"/>
          </a:effectLst>
        </p:spPr>
      </p:pic>
      <p:sp>
        <p:nvSpPr>
          <p:cNvPr id="36" name="Freeform 64">
            <a:extLst>
              <a:ext uri="{FF2B5EF4-FFF2-40B4-BE49-F238E27FC236}">
                <a16:creationId xmlns:a16="http://schemas.microsoft.com/office/drawing/2014/main" id="{9641EB8E-6586-4EF4-9AAB-4199379B9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4008" y="2433009"/>
            <a:ext cx="3807993" cy="4434467"/>
          </a:xfrm>
          <a:custGeom>
            <a:avLst/>
            <a:gdLst>
              <a:gd name="connsiteX0" fmla="*/ 2890837 w 3807993"/>
              <a:gd name="connsiteY0" fmla="*/ 0 h 4434467"/>
              <a:gd name="connsiteX1" fmla="*/ 3750483 w 3807993"/>
              <a:gd name="connsiteY1" fmla="*/ 129967 h 4434467"/>
              <a:gd name="connsiteX2" fmla="*/ 3807993 w 3807993"/>
              <a:gd name="connsiteY2" fmla="*/ 151015 h 4434467"/>
              <a:gd name="connsiteX3" fmla="*/ 3807993 w 3807993"/>
              <a:gd name="connsiteY3" fmla="*/ 4434467 h 4434467"/>
              <a:gd name="connsiteX4" fmla="*/ 449566 w 3807993"/>
              <a:gd name="connsiteY4" fmla="*/ 4434467 h 4434467"/>
              <a:gd name="connsiteX5" fmla="*/ 348908 w 3807993"/>
              <a:gd name="connsiteY5" fmla="*/ 4268781 h 4434467"/>
              <a:gd name="connsiteX6" fmla="*/ 0 w 3807993"/>
              <a:gd name="connsiteY6" fmla="*/ 2890836 h 4434467"/>
              <a:gd name="connsiteX7" fmla="*/ 2890837 w 3807993"/>
              <a:gd name="connsiteY7" fmla="*/ 0 h 443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7993" h="4434467">
                <a:moveTo>
                  <a:pt x="2890837" y="0"/>
                </a:moveTo>
                <a:cubicBezTo>
                  <a:pt x="3190193" y="0"/>
                  <a:pt x="3478921" y="45502"/>
                  <a:pt x="3750483" y="129967"/>
                </a:cubicBezTo>
                <a:lnTo>
                  <a:pt x="3807993" y="151015"/>
                </a:lnTo>
                <a:lnTo>
                  <a:pt x="3807993" y="4434467"/>
                </a:lnTo>
                <a:lnTo>
                  <a:pt x="449566" y="4434467"/>
                </a:lnTo>
                <a:lnTo>
                  <a:pt x="348908" y="4268781"/>
                </a:lnTo>
                <a:cubicBezTo>
                  <a:pt x="126394" y="3859169"/>
                  <a:pt x="0" y="3389763"/>
                  <a:pt x="0" y="2890836"/>
                </a:cubicBezTo>
                <a:cubicBezTo>
                  <a:pt x="0" y="1294271"/>
                  <a:pt x="1294272" y="0"/>
                  <a:pt x="289083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Picture 19" descr="Glowing hanging light bulb in front of dark light bulbs">
            <a:extLst>
              <a:ext uri="{FF2B5EF4-FFF2-40B4-BE49-F238E27FC236}">
                <a16:creationId xmlns:a16="http://schemas.microsoft.com/office/drawing/2014/main" id="{5DE3D099-BEE3-4E76-82AF-D47BCF17AC97}"/>
              </a:ext>
            </a:extLst>
          </p:cNvPr>
          <p:cNvPicPr>
            <a:picLocks noChangeAspect="1"/>
          </p:cNvPicPr>
          <p:nvPr/>
        </p:nvPicPr>
        <p:blipFill rotWithShape="1">
          <a:blip r:embed="rId9">
            <a:alphaModFix/>
          </a:blip>
          <a:srcRect l="38937" r="4123" b="2"/>
          <a:stretch/>
        </p:blipFill>
        <p:spPr>
          <a:xfrm>
            <a:off x="8555386" y="2604387"/>
            <a:ext cx="3636614" cy="4263089"/>
          </a:xfrm>
          <a:custGeom>
            <a:avLst/>
            <a:gdLst/>
            <a:ahLst/>
            <a:cxnLst/>
            <a:rect l="l" t="t" r="r" b="b"/>
            <a:pathLst>
              <a:path w="3636614" h="4263089">
                <a:moveTo>
                  <a:pt x="2719458" y="0"/>
                </a:moveTo>
                <a:cubicBezTo>
                  <a:pt x="3001067" y="0"/>
                  <a:pt x="3272679" y="42805"/>
                  <a:pt x="3528142" y="122262"/>
                </a:cubicBezTo>
                <a:lnTo>
                  <a:pt x="3636614" y="161963"/>
                </a:lnTo>
                <a:lnTo>
                  <a:pt x="3636614" y="4263089"/>
                </a:lnTo>
                <a:lnTo>
                  <a:pt x="481756" y="4263089"/>
                </a:lnTo>
                <a:lnTo>
                  <a:pt x="464441" y="4239933"/>
                </a:lnTo>
                <a:cubicBezTo>
                  <a:pt x="171217" y="3805905"/>
                  <a:pt x="0" y="3282677"/>
                  <a:pt x="0" y="2719458"/>
                </a:cubicBezTo>
                <a:cubicBezTo>
                  <a:pt x="0" y="1217543"/>
                  <a:pt x="1217543" y="0"/>
                  <a:pt x="2719458" y="0"/>
                </a:cubicBezTo>
                <a:close/>
              </a:path>
            </a:pathLst>
          </a:custGeom>
          <a:effectLst>
            <a:softEdge rad="0"/>
          </a:effectLst>
        </p:spPr>
      </p:pic>
      <p:sp>
        <p:nvSpPr>
          <p:cNvPr id="21" name="Slide Number Placeholder 20">
            <a:extLst>
              <a:ext uri="{FF2B5EF4-FFF2-40B4-BE49-F238E27FC236}">
                <a16:creationId xmlns:a16="http://schemas.microsoft.com/office/drawing/2014/main" id="{27B9B9E1-D2EC-4B8B-BC3C-67231FDDCC79}"/>
              </a:ext>
            </a:extLst>
          </p:cNvPr>
          <p:cNvSpPr>
            <a:spLocks noGrp="1"/>
          </p:cNvSpPr>
          <p:nvPr>
            <p:ph type="sldNum" sz="quarter" idx="16"/>
          </p:nvPr>
        </p:nvSpPr>
        <p:spPr>
          <a:xfrm>
            <a:off x="10825930" y="6223702"/>
            <a:ext cx="570728" cy="314067"/>
          </a:xfrm>
        </p:spPr>
        <p:txBody>
          <a:bodyPr vert="horz" lIns="91440" tIns="45720" rIns="91440" bIns="45720" rtlCol="0" anchor="ctr">
            <a:normAutofit/>
          </a:bodyPr>
          <a:lstStyle/>
          <a:p>
            <a:pPr>
              <a:spcAft>
                <a:spcPts val="600"/>
              </a:spcAft>
            </a:pPr>
            <a:fld id="{8C2E478F-E849-4A8C-AF1F-CBCC78A7CBFA}" type="slidenum">
              <a:rPr lang="en-US" sz="1100">
                <a:solidFill>
                  <a:srgbClr val="FFFFFF"/>
                </a:solidFill>
              </a:rPr>
              <a:pPr>
                <a:spcAft>
                  <a:spcPts val="600"/>
                </a:spcAft>
              </a:pPr>
              <a:t>14</a:t>
            </a:fld>
            <a:endParaRPr lang="en-US" sz="1100">
              <a:solidFill>
                <a:srgbClr val="FFFFFF"/>
              </a:solidFill>
            </a:endParaRPr>
          </a:p>
        </p:txBody>
      </p:sp>
      <p:sp>
        <p:nvSpPr>
          <p:cNvPr id="12" name="Content Placeholder 24">
            <a:extLst>
              <a:ext uri="{FF2B5EF4-FFF2-40B4-BE49-F238E27FC236}">
                <a16:creationId xmlns:a16="http://schemas.microsoft.com/office/drawing/2014/main" id="{3DD3B9ED-231E-423D-B8D7-6DE1C249CA4E}"/>
              </a:ext>
            </a:extLst>
          </p:cNvPr>
          <p:cNvSpPr txBox="1">
            <a:spLocks/>
          </p:cNvSpPr>
          <p:nvPr/>
        </p:nvSpPr>
        <p:spPr>
          <a:xfrm>
            <a:off x="20" y="2956511"/>
            <a:ext cx="3001858" cy="328500"/>
          </a:xfrm>
          <a:prstGeom prst="rect">
            <a:avLst/>
          </a:prstGeom>
          <a:solidFill>
            <a:srgbClr val="000000">
              <a:alpha val="50000"/>
            </a:srgbClr>
          </a:solidFill>
          <a:ln>
            <a:noFill/>
          </a:ln>
        </p:spPr>
        <p:txBody>
          <a:bodyPr vert="horz" wrap="square"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None/>
              <a:defRPr/>
            </a:pPr>
            <a:r>
              <a:rPr lang="en-US" sz="1300" spc="300">
                <a:solidFill>
                  <a:srgbClr val="FFFFFF"/>
                </a:solidFill>
              </a:rPr>
              <a:t>ORGANIZED</a:t>
            </a:r>
          </a:p>
        </p:txBody>
      </p:sp>
      <p:sp>
        <p:nvSpPr>
          <p:cNvPr id="13" name="Content Placeholder 25">
            <a:extLst>
              <a:ext uri="{FF2B5EF4-FFF2-40B4-BE49-F238E27FC236}">
                <a16:creationId xmlns:a16="http://schemas.microsoft.com/office/drawing/2014/main" id="{184497C2-C5BB-4C07-AF14-B5D10275FC68}"/>
              </a:ext>
            </a:extLst>
          </p:cNvPr>
          <p:cNvSpPr txBox="1">
            <a:spLocks/>
          </p:cNvSpPr>
          <p:nvPr/>
        </p:nvSpPr>
        <p:spPr>
          <a:xfrm>
            <a:off x="7247620" y="1839697"/>
            <a:ext cx="3344914" cy="204410"/>
          </a:xfrm>
          <a:prstGeom prst="rect">
            <a:avLst/>
          </a:prstGeom>
          <a:solidFill>
            <a:srgbClr val="000000">
              <a:alpha val="50000"/>
            </a:srgbClr>
          </a:solidFill>
          <a:ln>
            <a:noFill/>
          </a:ln>
        </p:spPr>
        <p:txBody>
          <a:bodyPr vert="horz" wrap="square"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FontTx/>
              <a:buNone/>
              <a:defRPr/>
            </a:pPr>
            <a:r>
              <a:rPr lang="en-US" sz="1300" spc="300">
                <a:solidFill>
                  <a:srgbClr val="FFFFFF"/>
                </a:solidFill>
              </a:rPr>
              <a:t>TEAM PLAYER</a:t>
            </a:r>
          </a:p>
        </p:txBody>
      </p:sp>
      <p:sp>
        <p:nvSpPr>
          <p:cNvPr id="5" name="Content Placeholder 24">
            <a:extLst>
              <a:ext uri="{FF2B5EF4-FFF2-40B4-BE49-F238E27FC236}">
                <a16:creationId xmlns:a16="http://schemas.microsoft.com/office/drawing/2014/main" id="{E12F0063-BDD0-4D59-8D11-57E4D50E2972}"/>
              </a:ext>
            </a:extLst>
          </p:cNvPr>
          <p:cNvSpPr txBox="1">
            <a:spLocks/>
          </p:cNvSpPr>
          <p:nvPr/>
        </p:nvSpPr>
        <p:spPr>
          <a:xfrm>
            <a:off x="3871319" y="3278680"/>
            <a:ext cx="2987276" cy="298727"/>
          </a:xfrm>
          <a:prstGeom prst="rect">
            <a:avLst/>
          </a:prstGeom>
          <a:solidFill>
            <a:srgbClr val="000000">
              <a:alpha val="50000"/>
            </a:srgbClr>
          </a:solidFill>
          <a:ln>
            <a:noFill/>
          </a:ln>
        </p:spPr>
        <p:txBody>
          <a:bodyPr vert="horz" wrap="square"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None/>
              <a:defRPr/>
            </a:pPr>
            <a:r>
              <a:rPr lang="en-US" sz="1300" spc="300" dirty="0">
                <a:solidFill>
                  <a:srgbClr val="FFFFFF"/>
                </a:solidFill>
              </a:rPr>
              <a:t>ANALYTICAL</a:t>
            </a:r>
          </a:p>
        </p:txBody>
      </p:sp>
      <p:sp>
        <p:nvSpPr>
          <p:cNvPr id="11" name="Content Placeholder 24">
            <a:extLst>
              <a:ext uri="{FF2B5EF4-FFF2-40B4-BE49-F238E27FC236}">
                <a16:creationId xmlns:a16="http://schemas.microsoft.com/office/drawing/2014/main" id="{8F007338-6B20-4708-8368-686C11260A3E}"/>
              </a:ext>
            </a:extLst>
          </p:cNvPr>
          <p:cNvSpPr txBox="1">
            <a:spLocks/>
          </p:cNvSpPr>
          <p:nvPr/>
        </p:nvSpPr>
        <p:spPr>
          <a:xfrm>
            <a:off x="959485" y="6360436"/>
            <a:ext cx="3108960" cy="58085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endParaRPr lang="en-US" sz="2400" spc="300" dirty="0"/>
          </a:p>
        </p:txBody>
      </p:sp>
      <p:sp>
        <p:nvSpPr>
          <p:cNvPr id="22" name="Content Placeholder 24">
            <a:extLst>
              <a:ext uri="{FF2B5EF4-FFF2-40B4-BE49-F238E27FC236}">
                <a16:creationId xmlns:a16="http://schemas.microsoft.com/office/drawing/2014/main" id="{45C80161-C586-4805-95B7-0A9BE38C5C5B}"/>
              </a:ext>
            </a:extLst>
          </p:cNvPr>
          <p:cNvSpPr txBox="1">
            <a:spLocks/>
          </p:cNvSpPr>
          <p:nvPr/>
        </p:nvSpPr>
        <p:spPr>
          <a:xfrm>
            <a:off x="7542676" y="6352137"/>
            <a:ext cx="2987276" cy="298727"/>
          </a:xfrm>
          <a:prstGeom prst="rect">
            <a:avLst/>
          </a:prstGeom>
          <a:solidFill>
            <a:srgbClr val="000000">
              <a:alpha val="50000"/>
            </a:srgbClr>
          </a:solidFill>
          <a:ln>
            <a:noFill/>
          </a:ln>
        </p:spPr>
        <p:txBody>
          <a:bodyPr vert="horz" wrap="square"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None/>
              <a:defRPr/>
            </a:pPr>
            <a:r>
              <a:rPr lang="en-US" sz="1300" spc="300" dirty="0">
                <a:solidFill>
                  <a:srgbClr val="FFFFFF"/>
                </a:solidFill>
              </a:rPr>
              <a:t>INNOVATIVE</a:t>
            </a:r>
          </a:p>
        </p:txBody>
      </p:sp>
    </p:spTree>
    <p:extLst>
      <p:ext uri="{BB962C8B-B14F-4D97-AF65-F5344CB8AC3E}">
        <p14:creationId xmlns:p14="http://schemas.microsoft.com/office/powerpoint/2010/main" val="71496059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en pointing to a graph on a screen">
            <a:extLst>
              <a:ext uri="{FF2B5EF4-FFF2-40B4-BE49-F238E27FC236}">
                <a16:creationId xmlns:a16="http://schemas.microsoft.com/office/drawing/2014/main" id="{0F0642C0-7241-44FA-8910-34679090E49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13667" b="2063"/>
          <a:stretch/>
        </p:blipFill>
        <p:spPr>
          <a:xfrm>
            <a:off x="20" y="10"/>
            <a:ext cx="12191980" cy="6857990"/>
          </a:xfrm>
          <a:noFill/>
        </p:spPr>
      </p:pic>
      <p:sp>
        <p:nvSpPr>
          <p:cNvPr id="14" name="Text Placeholder 3">
            <a:extLst>
              <a:ext uri="{FF2B5EF4-FFF2-40B4-BE49-F238E27FC236}">
                <a16:creationId xmlns:a16="http://schemas.microsoft.com/office/drawing/2014/main" id="{0E61ACB5-C832-4259-BAF0-9BCBC382D034}"/>
              </a:ext>
            </a:extLst>
          </p:cNvPr>
          <p:cNvSpPr>
            <a:spLocks noGrp="1"/>
          </p:cNvSpPr>
          <p:nvPr>
            <p:ph type="body" idx="1"/>
          </p:nvPr>
        </p:nvSpPr>
        <p:spPr>
          <a:xfrm>
            <a:off x="4038600" y="3608511"/>
            <a:ext cx="4114800" cy="518795"/>
          </a:xfrm>
        </p:spPr>
        <p:txBody>
          <a:bodyPr/>
          <a:lstStyle/>
          <a:p>
            <a:r>
              <a:rPr lang="en-CA" sz="2400" dirty="0"/>
              <a:t>database administrator</a:t>
            </a:r>
            <a:endParaRPr lang="en-US" sz="2400" dirty="0"/>
          </a:p>
        </p:txBody>
      </p:sp>
      <p:sp>
        <p:nvSpPr>
          <p:cNvPr id="3" name="Title 2">
            <a:extLst>
              <a:ext uri="{FF2B5EF4-FFF2-40B4-BE49-F238E27FC236}">
                <a16:creationId xmlns:a16="http://schemas.microsoft.com/office/drawing/2014/main" id="{F584E06D-2940-40D6-B944-628A0CEB194B}"/>
              </a:ext>
            </a:extLst>
          </p:cNvPr>
          <p:cNvSpPr>
            <a:spLocks noGrp="1"/>
          </p:cNvSpPr>
          <p:nvPr>
            <p:ph type="title"/>
          </p:nvPr>
        </p:nvSpPr>
        <p:spPr>
          <a:xfrm>
            <a:off x="350836" y="2990091"/>
            <a:ext cx="11490325" cy="518795"/>
          </a:xfrm>
        </p:spPr>
        <p:txBody>
          <a:bodyPr anchor="ctr">
            <a:normAutofit fontScale="90000"/>
          </a:bodyPr>
          <a:lstStyle/>
          <a:p>
            <a:pPr>
              <a:lnSpc>
                <a:spcPct val="140000"/>
              </a:lnSpc>
            </a:pPr>
            <a:r>
              <a:rPr lang="en-CA" sz="2800" b="1" dirty="0"/>
              <a:t>Career:</a:t>
            </a:r>
          </a:p>
        </p:txBody>
      </p:sp>
      <p:sp>
        <p:nvSpPr>
          <p:cNvPr id="4" name="Slide Number Placeholder 3" hidden="1">
            <a:extLst>
              <a:ext uri="{FF2B5EF4-FFF2-40B4-BE49-F238E27FC236}">
                <a16:creationId xmlns:a16="http://schemas.microsoft.com/office/drawing/2014/main" id="{22E2B2A2-2485-4E6E-A76F-E8E026DA8839}"/>
              </a:ext>
            </a:extLst>
          </p:cNvPr>
          <p:cNvSpPr>
            <a:spLocks noGrp="1"/>
          </p:cNvSpPr>
          <p:nvPr>
            <p:ph type="sldNum" sz="quarter" idx="4294967295"/>
          </p:nvPr>
        </p:nvSpPr>
        <p:spPr>
          <a:xfrm>
            <a:off x="11549269" y="6468303"/>
            <a:ext cx="443948" cy="365125"/>
          </a:xfrm>
        </p:spPr>
        <p:txBody>
          <a:bodyPr/>
          <a:lstStyle/>
          <a:p>
            <a:pPr>
              <a:spcAft>
                <a:spcPts val="600"/>
              </a:spcAft>
            </a:pPr>
            <a:fld id="{8C2E478F-E849-4A8C-AF1F-CBCC78A7CBFA}" type="slidenum">
              <a:rPr lang="en-US" smtClean="0"/>
              <a:pPr>
                <a:spcAft>
                  <a:spcPts val="600"/>
                </a:spcAft>
              </a:pPr>
              <a:t>15</a:t>
            </a:fld>
            <a:endParaRPr lang="en-US"/>
          </a:p>
        </p:txBody>
      </p:sp>
      <p:sp>
        <p:nvSpPr>
          <p:cNvPr id="10" name="Title 2">
            <a:extLst>
              <a:ext uri="{FF2B5EF4-FFF2-40B4-BE49-F238E27FC236}">
                <a16:creationId xmlns:a16="http://schemas.microsoft.com/office/drawing/2014/main" id="{D7569108-BE8D-4320-AB60-F5577B25889B}"/>
              </a:ext>
            </a:extLst>
          </p:cNvPr>
          <p:cNvSpPr txBox="1">
            <a:spLocks/>
          </p:cNvSpPr>
          <p:nvPr/>
        </p:nvSpPr>
        <p:spPr>
          <a:xfrm>
            <a:off x="350836" y="4226931"/>
            <a:ext cx="11490325" cy="2398458"/>
          </a:xfrm>
          <a:prstGeom prst="rect">
            <a:avLst/>
          </a:prstGeom>
        </p:spPr>
        <p:txBody>
          <a:bodyPr vert="horz" lIns="91440" tIns="45720" rIns="91440" bIns="45720" rtlCol="0" anchor="ctr">
            <a:normAutofit fontScale="97500"/>
          </a:bodyPr>
          <a:lstStyle>
            <a:lvl1pPr algn="ctr" defTabSz="914400" rtl="0" eaLnBrk="1" latinLnBrk="0" hangingPunct="1">
              <a:lnSpc>
                <a:spcPct val="150000"/>
              </a:lnSpc>
              <a:spcBef>
                <a:spcPts val="1000"/>
              </a:spcBef>
              <a:buNone/>
              <a:defRPr sz="4000" kern="1200" cap="all" spc="300" baseline="0">
                <a:solidFill>
                  <a:schemeClr val="tx1"/>
                </a:solidFill>
                <a:latin typeface="+mj-lt"/>
                <a:ea typeface="+mj-ea"/>
                <a:cs typeface="+mj-cs"/>
              </a:defRPr>
            </a:lvl1pPr>
          </a:lstStyle>
          <a:p>
            <a:pPr>
              <a:lnSpc>
                <a:spcPct val="140000"/>
              </a:lnSpc>
            </a:pPr>
            <a:r>
              <a:rPr lang="en-CA" sz="2800" b="1" dirty="0">
                <a:solidFill>
                  <a:schemeClr val="bg1"/>
                </a:solidFill>
                <a:highlight>
                  <a:srgbClr val="C0C0C0"/>
                </a:highlight>
              </a:rPr>
              <a:t>Securing the performance, integrity, and security of a database. Planning and developing the database and dealing with issues by the users of the database</a:t>
            </a:r>
          </a:p>
        </p:txBody>
      </p:sp>
    </p:spTree>
    <p:extLst>
      <p:ext uri="{BB962C8B-B14F-4D97-AF65-F5344CB8AC3E}">
        <p14:creationId xmlns:p14="http://schemas.microsoft.com/office/powerpoint/2010/main" val="3527728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an engineer examining circuit board on digital tablet">
            <a:extLst>
              <a:ext uri="{FF2B5EF4-FFF2-40B4-BE49-F238E27FC236}">
                <a16:creationId xmlns:a16="http://schemas.microsoft.com/office/drawing/2014/main" id="{D577C61F-39ED-4323-9BD1-A4193DB7D868}"/>
              </a:ext>
            </a:extLst>
          </p:cNvPr>
          <p:cNvPicPr>
            <a:picLocks noGrp="1" noChangeAspect="1"/>
          </p:cNvPicPr>
          <p:nvPr>
            <p:ph type="pic" sz="quarter" idx="13"/>
          </p:nvPr>
        </p:nvPicPr>
        <p:blipFill>
          <a:blip r:embed="rId3">
            <a:duotone>
              <a:schemeClr val="accent1">
                <a:shade val="45000"/>
                <a:satMod val="135000"/>
              </a:schemeClr>
              <a:prstClr val="white"/>
            </a:duotone>
          </a:blip>
          <a:srcRect l="20378" r="20378"/>
          <a:stretch>
            <a:fillRect/>
          </a:stretch>
        </p:blipFill>
        <p:spPr/>
      </p:pic>
      <p:sp>
        <p:nvSpPr>
          <p:cNvPr id="3" name="Title 2">
            <a:extLst>
              <a:ext uri="{FF2B5EF4-FFF2-40B4-BE49-F238E27FC236}">
                <a16:creationId xmlns:a16="http://schemas.microsoft.com/office/drawing/2014/main" id="{BEFE6903-26DF-4074-A993-1A9C536455B8}"/>
              </a:ext>
            </a:extLst>
          </p:cNvPr>
          <p:cNvSpPr>
            <a:spLocks noGrp="1"/>
          </p:cNvSpPr>
          <p:nvPr>
            <p:ph type="title"/>
          </p:nvPr>
        </p:nvSpPr>
        <p:spPr/>
        <p:txBody>
          <a:bodyPr/>
          <a:lstStyle/>
          <a:p>
            <a:r>
              <a:rPr lang="en-CA" dirty="0"/>
              <a:t>Key skill areas</a:t>
            </a:r>
          </a:p>
        </p:txBody>
      </p:sp>
      <p:sp>
        <p:nvSpPr>
          <p:cNvPr id="4" name="Slide Number Placeholder 3">
            <a:extLst>
              <a:ext uri="{FF2B5EF4-FFF2-40B4-BE49-F238E27FC236}">
                <a16:creationId xmlns:a16="http://schemas.microsoft.com/office/drawing/2014/main" id="{E33021E3-5133-44D7-A10C-35421E90C0C5}"/>
              </a:ext>
            </a:extLst>
          </p:cNvPr>
          <p:cNvSpPr>
            <a:spLocks noGrp="1"/>
          </p:cNvSpPr>
          <p:nvPr>
            <p:ph type="sldNum" sz="quarter" idx="12"/>
          </p:nvPr>
        </p:nvSpPr>
        <p:spPr/>
        <p:txBody>
          <a:bodyPr/>
          <a:lstStyle/>
          <a:p>
            <a:fld id="{8C2E478F-E849-4A8C-AF1F-CBCC78A7CBFA}" type="slidenum">
              <a:rPr lang="en-US" smtClean="0"/>
              <a:t>16</a:t>
            </a:fld>
            <a:endParaRPr lang="en-US" dirty="0"/>
          </a:p>
        </p:txBody>
      </p:sp>
      <p:sp>
        <p:nvSpPr>
          <p:cNvPr id="5" name="Text Placeholder 4">
            <a:extLst>
              <a:ext uri="{FF2B5EF4-FFF2-40B4-BE49-F238E27FC236}">
                <a16:creationId xmlns:a16="http://schemas.microsoft.com/office/drawing/2014/main" id="{25000058-052D-454C-AEA7-4BFE9AD91E1D}"/>
              </a:ext>
            </a:extLst>
          </p:cNvPr>
          <p:cNvSpPr>
            <a:spLocks noGrp="1"/>
          </p:cNvSpPr>
          <p:nvPr>
            <p:ph type="body" sz="quarter" idx="15"/>
          </p:nvPr>
        </p:nvSpPr>
        <p:spPr>
          <a:xfrm>
            <a:off x="7068819" y="1825645"/>
            <a:ext cx="4480449" cy="4389428"/>
          </a:xfrm>
        </p:spPr>
        <p:txBody>
          <a:bodyPr/>
          <a:lstStyle/>
          <a:p>
            <a:pPr marL="285750" indent="-285750">
              <a:buFont typeface="Arial" panose="020B0604020202020204" pitchFamily="34" charset="0"/>
              <a:buChar char="•"/>
            </a:pPr>
            <a:r>
              <a:rPr lang="en-CA" dirty="0"/>
              <a:t>Communication</a:t>
            </a:r>
          </a:p>
          <a:p>
            <a:pPr marL="285750" indent="-285750">
              <a:buFont typeface="Arial" panose="020B0604020202020204" pitchFamily="34" charset="0"/>
              <a:buChar char="•"/>
            </a:pPr>
            <a:r>
              <a:rPr lang="en-CA" dirty="0"/>
              <a:t>Information/Data Management</a:t>
            </a:r>
          </a:p>
          <a:p>
            <a:pPr marL="285750" indent="-285750">
              <a:buFont typeface="Arial" panose="020B0604020202020204" pitchFamily="34" charset="0"/>
              <a:buChar char="•"/>
            </a:pPr>
            <a:r>
              <a:rPr lang="en-CA" dirty="0"/>
              <a:t>Problem Solving</a:t>
            </a:r>
          </a:p>
          <a:p>
            <a:pPr marL="285750" indent="-285750">
              <a:buFont typeface="Arial" panose="020B0604020202020204" pitchFamily="34" charset="0"/>
              <a:buChar char="•"/>
            </a:pPr>
            <a:r>
              <a:rPr lang="en-CA" dirty="0"/>
              <a:t>Active in projects</a:t>
            </a:r>
          </a:p>
          <a:p>
            <a:pPr marL="285750" indent="-285750">
              <a:buFont typeface="Arial" panose="020B0604020202020204" pitchFamily="34" charset="0"/>
              <a:buChar char="•"/>
            </a:pPr>
            <a:r>
              <a:rPr lang="en-CA" dirty="0"/>
              <a:t>Team player</a:t>
            </a:r>
          </a:p>
          <a:p>
            <a:pPr marL="285750" indent="-285750">
              <a:buFont typeface="Arial" panose="020B0604020202020204" pitchFamily="34" charset="0"/>
              <a:buChar char="•"/>
            </a:pPr>
            <a:r>
              <a:rPr lang="en-CA" dirty="0"/>
              <a:t>Adaptable</a:t>
            </a:r>
          </a:p>
          <a:p>
            <a:pPr marL="285750" indent="-285750">
              <a:buFont typeface="Arial" panose="020B0604020202020204" pitchFamily="34" charset="0"/>
              <a:buChar char="•"/>
            </a:pPr>
            <a:r>
              <a:rPr lang="en-CA" dirty="0"/>
              <a:t>Responsible</a:t>
            </a:r>
          </a:p>
          <a:p>
            <a:pPr marL="285750" indent="-285750">
              <a:buFont typeface="Arial" panose="020B0604020202020204" pitchFamily="34" charset="0"/>
              <a:buChar char="•"/>
            </a:pPr>
            <a:r>
              <a:rPr lang="en-CA" dirty="0"/>
              <a:t>Life-long learner</a:t>
            </a:r>
          </a:p>
        </p:txBody>
      </p:sp>
    </p:spTree>
    <p:extLst>
      <p:ext uri="{BB962C8B-B14F-4D97-AF65-F5344CB8AC3E}">
        <p14:creationId xmlns:p14="http://schemas.microsoft.com/office/powerpoint/2010/main" val="35493049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onnected">
            <a:extLst>
              <a:ext uri="{FF2B5EF4-FFF2-40B4-BE49-F238E27FC236}">
                <a16:creationId xmlns:a16="http://schemas.microsoft.com/office/drawing/2014/main" id="{5765471A-A54C-4C7F-942B-D2C2D844762C}"/>
              </a:ext>
            </a:extLst>
          </p:cNvPr>
          <p:cNvPicPr>
            <a:picLocks noGrp="1" noChangeAspect="1"/>
          </p:cNvPicPr>
          <p:nvPr>
            <p:ph type="pic" sz="quarter" idx="14"/>
          </p:nvPr>
        </p:nvPicPr>
        <p:blipFill rotWithShape="1">
          <a:blip r:embed="rId3">
            <a:extLst>
              <a:ext uri="{96DAC541-7B7A-43D3-8B79-37D633B846F1}">
                <asvg:svgBlip xmlns:asvg="http://schemas.microsoft.com/office/drawing/2016/SVG/main" r:embed="rId4"/>
              </a:ext>
            </a:extLst>
          </a:blip>
          <a:srcRect l="10509" r="10509"/>
          <a:stretch/>
        </p:blipFill>
        <p:spPr>
          <a:xfrm>
            <a:off x="0" y="-92587"/>
            <a:ext cx="5897218" cy="7466537"/>
          </a:xfrm>
        </p:spPr>
      </p:pic>
      <p:sp>
        <p:nvSpPr>
          <p:cNvPr id="4" name="Slide Number Placeholder 3">
            <a:extLst>
              <a:ext uri="{FF2B5EF4-FFF2-40B4-BE49-F238E27FC236}">
                <a16:creationId xmlns:a16="http://schemas.microsoft.com/office/drawing/2014/main" id="{E33021E3-5133-44D7-A10C-35421E90C0C5}"/>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17</a:t>
            </a:fld>
            <a:endParaRPr lang="en-US"/>
          </a:p>
        </p:txBody>
      </p:sp>
      <p:sp>
        <p:nvSpPr>
          <p:cNvPr id="5" name="Text Placeholder 4">
            <a:extLst>
              <a:ext uri="{FF2B5EF4-FFF2-40B4-BE49-F238E27FC236}">
                <a16:creationId xmlns:a16="http://schemas.microsoft.com/office/drawing/2014/main" id="{25000058-052D-454C-AEA7-4BFE9AD91E1D}"/>
              </a:ext>
            </a:extLst>
          </p:cNvPr>
          <p:cNvSpPr>
            <a:spLocks noGrp="1"/>
          </p:cNvSpPr>
          <p:nvPr>
            <p:ph idx="1"/>
          </p:nvPr>
        </p:nvSpPr>
        <p:spPr>
          <a:xfrm>
            <a:off x="3641558" y="1443789"/>
            <a:ext cx="7860631" cy="4683456"/>
          </a:xfrm>
        </p:spPr>
        <p:txBody>
          <a:bodyPr>
            <a:noAutofit/>
          </a:bodyPr>
          <a:lstStyle/>
          <a:p>
            <a:pPr marL="285750" indent="-285750">
              <a:lnSpc>
                <a:spcPct val="140000"/>
              </a:lnSpc>
              <a:buFont typeface="Arial" panose="020B0604020202020204" pitchFamily="34" charset="0"/>
              <a:buChar char="•"/>
            </a:pPr>
            <a:r>
              <a:rPr lang="en-CA" dirty="0"/>
              <a:t>Being organized and efficient is very helpful in information and data management. Being able to visualize how you can manage raw data and organize it in a meaningful way that is not only helpful to other IT professionals but also to any other data user.</a:t>
            </a:r>
          </a:p>
          <a:p>
            <a:pPr marL="285750" indent="-285750">
              <a:lnSpc>
                <a:spcPct val="140000"/>
              </a:lnSpc>
              <a:buFont typeface="Arial" panose="020B0604020202020204" pitchFamily="34" charset="0"/>
              <a:buChar char="•"/>
            </a:pPr>
            <a:r>
              <a:rPr lang="en-CA" dirty="0"/>
              <a:t>Since the world is advancing, the way we look at data and how we manage it, should too. Being innovative is helpful with regards to this because you think outside the box. There are endless possibilities.</a:t>
            </a:r>
          </a:p>
          <a:p>
            <a:pPr marL="285750" indent="-285750">
              <a:lnSpc>
                <a:spcPct val="140000"/>
              </a:lnSpc>
              <a:buFont typeface="Arial" panose="020B0604020202020204" pitchFamily="34" charset="0"/>
              <a:buChar char="•"/>
            </a:pPr>
            <a:r>
              <a:rPr lang="en-CA" dirty="0"/>
              <a:t>Being a team player is important because as a database administrator, you have to deal with different people, whether these are people that come from the same field or not. As a database administrator, you have to know how to be inclusive, open minded, and 			respectful of other people in order to succeed.</a:t>
            </a:r>
          </a:p>
          <a:p>
            <a:pPr marL="2114550" lvl="4" indent="-285750">
              <a:lnSpc>
                <a:spcPct val="140000"/>
              </a:lnSpc>
            </a:pPr>
            <a:r>
              <a:rPr lang="en-CA" sz="1600" dirty="0"/>
              <a:t>There are going to be situations wherein a DBA has to troubleshoot or see how to fix the database or make it better, having an analytical mind is great in problem solving scenarios like these.</a:t>
            </a:r>
          </a:p>
        </p:txBody>
      </p:sp>
      <p:sp>
        <p:nvSpPr>
          <p:cNvPr id="3" name="Title 2">
            <a:extLst>
              <a:ext uri="{FF2B5EF4-FFF2-40B4-BE49-F238E27FC236}">
                <a16:creationId xmlns:a16="http://schemas.microsoft.com/office/drawing/2014/main" id="{BEFE6903-26DF-4074-A993-1A9C536455B8}"/>
              </a:ext>
            </a:extLst>
          </p:cNvPr>
          <p:cNvSpPr>
            <a:spLocks noGrp="1"/>
          </p:cNvSpPr>
          <p:nvPr>
            <p:ph type="title"/>
          </p:nvPr>
        </p:nvSpPr>
        <p:spPr>
          <a:xfrm>
            <a:off x="3346175" y="730755"/>
            <a:ext cx="5897218" cy="884238"/>
          </a:xfrm>
        </p:spPr>
        <p:txBody>
          <a:bodyPr anchor="t">
            <a:normAutofit/>
          </a:bodyPr>
          <a:lstStyle/>
          <a:p>
            <a:r>
              <a:rPr lang="en-CA" dirty="0"/>
              <a:t>Connecting the dots</a:t>
            </a:r>
          </a:p>
        </p:txBody>
      </p:sp>
      <p:sp>
        <p:nvSpPr>
          <p:cNvPr id="14" name="TextBox 13">
            <a:extLst>
              <a:ext uri="{FF2B5EF4-FFF2-40B4-BE49-F238E27FC236}">
                <a16:creationId xmlns:a16="http://schemas.microsoft.com/office/drawing/2014/main" id="{B5F928E4-C442-4AD7-B936-1B0C69D8C40C}"/>
              </a:ext>
            </a:extLst>
          </p:cNvPr>
          <p:cNvSpPr txBox="1"/>
          <p:nvPr/>
        </p:nvSpPr>
        <p:spPr>
          <a:xfrm>
            <a:off x="689811" y="1291828"/>
            <a:ext cx="1155031" cy="646331"/>
          </a:xfrm>
          <a:prstGeom prst="rect">
            <a:avLst/>
          </a:prstGeom>
          <a:noFill/>
        </p:spPr>
        <p:txBody>
          <a:bodyPr wrap="square" rtlCol="0">
            <a:spAutoFit/>
          </a:bodyPr>
          <a:lstStyle/>
          <a:p>
            <a:r>
              <a:rPr lang="en-CA" dirty="0">
                <a:solidFill>
                  <a:schemeClr val="bg1"/>
                </a:solidFill>
              </a:rPr>
              <a:t>MY</a:t>
            </a:r>
          </a:p>
          <a:p>
            <a:r>
              <a:rPr lang="en-CA" dirty="0">
                <a:solidFill>
                  <a:schemeClr val="bg1"/>
                </a:solidFill>
              </a:rPr>
              <a:t>QUALITIES</a:t>
            </a:r>
          </a:p>
        </p:txBody>
      </p:sp>
      <p:sp>
        <p:nvSpPr>
          <p:cNvPr id="16" name="TextBox 15">
            <a:extLst>
              <a:ext uri="{FF2B5EF4-FFF2-40B4-BE49-F238E27FC236}">
                <a16:creationId xmlns:a16="http://schemas.microsoft.com/office/drawing/2014/main" id="{812D08A2-EB35-454C-B465-404FA6AC0E03}"/>
              </a:ext>
            </a:extLst>
          </p:cNvPr>
          <p:cNvSpPr txBox="1"/>
          <p:nvPr/>
        </p:nvSpPr>
        <p:spPr>
          <a:xfrm>
            <a:off x="4146884" y="5310376"/>
            <a:ext cx="1155031" cy="646331"/>
          </a:xfrm>
          <a:prstGeom prst="rect">
            <a:avLst/>
          </a:prstGeom>
          <a:noFill/>
        </p:spPr>
        <p:txBody>
          <a:bodyPr wrap="square" rtlCol="0">
            <a:spAutoFit/>
          </a:bodyPr>
          <a:lstStyle/>
          <a:p>
            <a:r>
              <a:rPr lang="en-CA" dirty="0">
                <a:solidFill>
                  <a:schemeClr val="bg1"/>
                </a:solidFill>
              </a:rPr>
              <a:t>CHOSEN CAREER</a:t>
            </a:r>
          </a:p>
        </p:txBody>
      </p:sp>
    </p:spTree>
    <p:extLst>
      <p:ext uri="{BB962C8B-B14F-4D97-AF65-F5344CB8AC3E}">
        <p14:creationId xmlns:p14="http://schemas.microsoft.com/office/powerpoint/2010/main" val="2787310052"/>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p:txBody>
          <a:bodyPr/>
          <a:lstStyle/>
          <a:p>
            <a:r>
              <a:rPr lang="en-US" dirty="0"/>
              <a:t>The plan</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363579"/>
            <a:ext cx="5669280" cy="4882384"/>
          </a:xfrm>
        </p:spPr>
        <p:txBody>
          <a:bodyPr>
            <a:normAutofit fontScale="85000" lnSpcReduction="20000"/>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US" sz="2000" spc="300" dirty="0">
                <a:cs typeface="Biome Light" panose="020B0303030204020804" pitchFamily="34" charset="0"/>
              </a:rPr>
              <a:t>WHAT NEEDS TO BE DEVELOPED</a:t>
            </a:r>
            <a:endPar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I NEED TO DEVELOP MY IT SKILLS.</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This will be done continuously even after I graduate from my program.</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I ALSO NEED TO DEVELOP MORE CONFIDENCE IN SPEAKING TO NEW PEOPLE. </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This can be done through practice and trying my best to meet new people.</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US" sz="2000" spc="300" dirty="0">
                <a:cs typeface="Biome Light" panose="020B0303030204020804" pitchFamily="34" charset="0"/>
              </a:rPr>
              <a:t>WHAT SHOULD I BE INVOLVED IN?</a:t>
            </a:r>
            <a:endPar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GROUPS RELATED TO MY CAREER PATH AND INTERESTS</a:t>
            </a:r>
          </a:p>
          <a:p>
            <a:pPr marR="0" lvl="0" algn="l" defTabSz="914400" rtl="0" eaLnBrk="1" fontAlgn="auto" latinLnBrk="0" hangingPunct="1">
              <a:lnSpc>
                <a:spcPct val="110000"/>
              </a:lnSpc>
              <a:spcBef>
                <a:spcPts val="1000"/>
              </a:spcBef>
              <a:spcAft>
                <a:spcPts val="0"/>
              </a:spcAft>
              <a:buClrTx/>
              <a:buSzTx/>
              <a:buFontTx/>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Join </a:t>
            </a:r>
            <a:r>
              <a:rPr kumimoji="0" lang="en-US" sz="1600" b="0" i="0" u="none" strike="noStrike" kern="1200" cap="none" spc="0" normalizeH="0" baseline="0" noProof="0" dirty="0" err="1">
                <a:ln>
                  <a:noFill/>
                </a:ln>
                <a:solidFill>
                  <a:schemeClr val="tx1"/>
                </a:solidFill>
                <a:effectLst/>
                <a:uLnTx/>
                <a:uFillTx/>
                <a:latin typeface="+mn-lt"/>
                <a:ea typeface="+mn-ea"/>
                <a:cs typeface="Biome Light" panose="020B0303030204020804" pitchFamily="34" charset="0"/>
              </a:rPr>
              <a:t>facebook</a:t>
            </a: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 </a:t>
            </a:r>
            <a:r>
              <a:rPr kumimoji="0" lang="en-US" sz="1600" b="0" i="0" u="none" strike="noStrike" kern="1200" cap="none" spc="0" normalizeH="0" baseline="0" noProof="0" dirty="0" err="1">
                <a:ln>
                  <a:noFill/>
                </a:ln>
                <a:solidFill>
                  <a:schemeClr val="tx1"/>
                </a:solidFill>
                <a:effectLst/>
                <a:uLnTx/>
                <a:uFillTx/>
                <a:latin typeface="+mn-lt"/>
                <a:ea typeface="+mn-ea"/>
                <a:cs typeface="Biome Light" panose="020B0303030204020804" pitchFamily="34" charset="0"/>
              </a:rPr>
              <a:t>linkedin</a:t>
            </a: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 and other social media groups online that are related to IT, my career path, and my interests</a:t>
            </a:r>
          </a:p>
          <a:p>
            <a:pPr marL="0" marR="0" lvl="0" indent="0" algn="l" defTabSz="914400" rtl="0" eaLnBrk="1" fontAlgn="auto" latinLnBrk="0" hangingPunct="1">
              <a:lnSpc>
                <a:spcPct val="110000"/>
              </a:lnSpc>
              <a:spcBef>
                <a:spcPts val="1000"/>
              </a:spcBef>
              <a:spcAft>
                <a:spcPts val="0"/>
              </a:spcAft>
              <a:buClrTx/>
              <a:buSz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CAREER FAIRS</a:t>
            </a:r>
          </a:p>
          <a:p>
            <a:pPr marR="0" lvl="0" algn="l" defTabSz="914400" rtl="0" eaLnBrk="1" fontAlgn="auto" latinLnBrk="0" hangingPunct="1">
              <a:lnSpc>
                <a:spcPct val="110000"/>
              </a:lnSpc>
              <a:spcBef>
                <a:spcPts val="1000"/>
              </a:spcBef>
              <a:spcAft>
                <a:spcPts val="0"/>
              </a:spcAft>
              <a:buClrTx/>
              <a:buSzTx/>
              <a:buFontTx/>
              <a:buChar char="-"/>
              <a:tabLst/>
              <a:defRPr/>
            </a:pPr>
            <a:r>
              <a:rPr lang="en-US" dirty="0">
                <a:cs typeface="Biome Light" panose="020B0303030204020804" pitchFamily="34" charset="0"/>
              </a:rPr>
              <a:t>Join career fairs to be able to meet new people and expand my network.</a:t>
            </a:r>
          </a:p>
          <a:p>
            <a:pPr marL="0" marR="0" lvl="0" indent="0" algn="l" defTabSz="914400" rtl="0" eaLnBrk="1" fontAlgn="auto" latinLnBrk="0" hangingPunct="1">
              <a:lnSpc>
                <a:spcPct val="110000"/>
              </a:lnSpc>
              <a:spcBef>
                <a:spcPts val="1000"/>
              </a:spcBef>
              <a:spcAft>
                <a:spcPts val="0"/>
              </a:spcAft>
              <a:buClrTx/>
              <a:buSz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COMPETITIONS, EVENTS</a:t>
            </a:r>
          </a:p>
          <a:p>
            <a:pPr marL="0" marR="0" lvl="0" indent="0" algn="l" defTabSz="914400" rtl="0" eaLnBrk="1" fontAlgn="auto" latinLnBrk="0" hangingPunct="1">
              <a:lnSpc>
                <a:spcPct val="110000"/>
              </a:lnSpc>
              <a:spcBef>
                <a:spcPts val="1000"/>
              </a:spcBef>
              <a:spcAft>
                <a:spcPts val="0"/>
              </a:spcAft>
              <a:buClrTx/>
              <a:buSzTx/>
              <a:buNone/>
              <a:tabLst/>
              <a:defRPr/>
            </a:pPr>
            <a:r>
              <a:rPr lang="en-US" dirty="0">
                <a:cs typeface="Biome Light" panose="020B0303030204020804" pitchFamily="34" charset="0"/>
              </a:rPr>
              <a:t>- Be active and join competitions, events or forums to stay updated in the IT World and be able to meet new people, and enrich my mind with new ideas</a:t>
            </a: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18</a:t>
            </a:fld>
            <a:endParaRPr lang="en-US" dirty="0"/>
          </a:p>
        </p:txBody>
      </p:sp>
    </p:spTree>
    <p:extLst>
      <p:ext uri="{BB962C8B-B14F-4D97-AF65-F5344CB8AC3E}">
        <p14:creationId xmlns:p14="http://schemas.microsoft.com/office/powerpoint/2010/main" val="35168917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JAMIE LU</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r>
              <a:rPr lang="en-US" dirty="0"/>
              <a:t>W0441213</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a:t>w0441213@nscc.ca</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r>
              <a:rPr lang="en-US" dirty="0"/>
              <a:t>IT DBA - 2</a:t>
            </a:r>
          </a:p>
        </p:txBody>
      </p:sp>
      <p:pic>
        <p:nvPicPr>
          <p:cNvPr id="7" name="Online Image Placeholder 6" descr="Employee badge">
            <a:extLst>
              <a:ext uri="{FF2B5EF4-FFF2-40B4-BE49-F238E27FC236}">
                <a16:creationId xmlns:a16="http://schemas.microsoft.com/office/drawing/2014/main" id="{518C2A9D-1555-4ACC-9BE5-4701E1AAB971}"/>
              </a:ext>
            </a:extLst>
          </p:cNvPr>
          <p:cNvPicPr>
            <a:picLocks noGrp="1" noChangeAspect="1"/>
          </p:cNvPicPr>
          <p:nvPr>
            <p:ph type="clipArt" sz="quarter" idx="20"/>
          </p:nvPr>
        </p:nvPicPr>
        <p:blipFill>
          <a:blip r:embed="rId8">
            <a:extLst>
              <a:ext uri="{96DAC541-7B7A-43D3-8B79-37D633B846F1}">
                <asvg:svgBlip xmlns:asvg="http://schemas.microsoft.com/office/drawing/2016/SVG/main" r:embed="rId9"/>
              </a:ext>
            </a:extLst>
          </a:blip>
          <a:stretch>
            <a:fillRect/>
          </a:stretch>
        </p:blipFill>
        <p:spPr>
          <a:xfrm>
            <a:off x="5730875" y="3099594"/>
            <a:ext cx="730250" cy="730250"/>
          </a:xfrm>
        </p:spPr>
      </p:pic>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dirty="0"/>
              <a:t>INTRODUCTION</a:t>
            </a:r>
          </a:p>
          <a:p>
            <a:r>
              <a:rPr lang="en-US" dirty="0"/>
              <a:t>THE INTERVIEW</a:t>
            </a:r>
          </a:p>
          <a:p>
            <a:r>
              <a:rPr lang="en-US" dirty="0"/>
              <a:t>CAREER GOAL</a:t>
            </a:r>
          </a:p>
          <a:p>
            <a:r>
              <a:rPr lang="en-US" dirty="0"/>
              <a:t>THE PLAN</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WHAT IS THIS?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1800" dirty="0">
                <a:cs typeface="Biome Light" panose="020B0303030204020804" pitchFamily="34" charset="0"/>
              </a:rPr>
              <a:t>TASK: conduct an informational interview of an IT professional and develop a professional networking and development plan.</a:t>
            </a:r>
          </a:p>
          <a:p>
            <a:pPr marL="0" indent="0">
              <a:lnSpc>
                <a:spcPct val="100000"/>
              </a:lnSpc>
              <a:buNone/>
            </a:pPr>
            <a:endParaRPr lang="en-US" sz="1800" dirty="0">
              <a:cs typeface="Biome Light" panose="020B0303030204020804" pitchFamily="34" charset="0"/>
            </a:endParaRPr>
          </a:p>
          <a:p>
            <a:pPr marL="0" indent="0">
              <a:lnSpc>
                <a:spcPct val="100000"/>
              </a:lnSpc>
              <a:buNone/>
            </a:pPr>
            <a:r>
              <a:rPr lang="en-US" sz="1800" dirty="0">
                <a:cs typeface="Biome Light" panose="020B0303030204020804" pitchFamily="34" charset="0"/>
              </a:rPr>
              <a:t>The following presentation contains the insights and results of the task done.</a:t>
            </a:r>
            <a:endParaRPr lang="en-US" sz="18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The interview</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29447653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4313320" y="362977"/>
            <a:ext cx="3565358" cy="573989"/>
          </a:xfrm>
        </p:spPr>
        <p:txBody>
          <a:bodyPr/>
          <a:lstStyle/>
          <a:p>
            <a:r>
              <a:rPr lang="en-US" dirty="0"/>
              <a:t>Meet Bruno </a:t>
            </a:r>
            <a:r>
              <a:rPr lang="en-US" dirty="0" err="1"/>
              <a:t>roy</a:t>
            </a: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928435" y="4219073"/>
            <a:ext cx="10335127" cy="2050128"/>
          </a:xfrm>
        </p:spPr>
        <p:txBody>
          <a:bodyPr>
            <a:normAutofit/>
          </a:bodyPr>
          <a:lstStyle/>
          <a:p>
            <a:pPr marL="0" indent="0" algn="ctr">
              <a:buNone/>
            </a:pPr>
            <a:r>
              <a:rPr lang="en-US" sz="1800" b="1" spc="300" dirty="0"/>
              <a:t>OCCUPATION:</a:t>
            </a:r>
          </a:p>
          <a:p>
            <a:pPr marL="0" indent="0" algn="ctr">
              <a:buNone/>
            </a:pPr>
            <a:r>
              <a:rPr lang="en-US" sz="1800" spc="300" dirty="0"/>
              <a:t>SRI TECHNICAL ADMINISTRATOR, DALHOUSIE UNIVERSITY</a:t>
            </a:r>
          </a:p>
          <a:p>
            <a:pPr marL="0" indent="0" algn="ctr">
              <a:buNone/>
            </a:pPr>
            <a:r>
              <a:rPr lang="en-US" sz="1800" b="1" spc="300" dirty="0"/>
              <a:t>TYPE OF EDUCATION:</a:t>
            </a:r>
          </a:p>
          <a:p>
            <a:pPr marL="0" indent="0" algn="ctr">
              <a:buNone/>
            </a:pPr>
            <a:r>
              <a:rPr lang="en-US" sz="1800" spc="300" dirty="0"/>
              <a:t>BUSINESS ADMINISTRATION</a:t>
            </a: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1026" name="Picture 2">
            <a:extLst>
              <a:ext uri="{FF2B5EF4-FFF2-40B4-BE49-F238E27FC236}">
                <a16:creationId xmlns:a16="http://schemas.microsoft.com/office/drawing/2014/main" id="{9931F9C0-9F32-459B-971E-53968DAC3E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521"/>
          <a:stretch/>
        </p:blipFill>
        <p:spPr bwMode="auto">
          <a:xfrm>
            <a:off x="4952998" y="1146262"/>
            <a:ext cx="2286000" cy="2863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361709"/>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4" name="Rectangle 11">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06038B1-C408-47C9-96F4-209CD9E09FFE}"/>
              </a:ext>
            </a:extLst>
          </p:cNvPr>
          <p:cNvSpPr>
            <a:spLocks noGrp="1"/>
          </p:cNvSpPr>
          <p:nvPr>
            <p:ph type="title"/>
          </p:nvPr>
        </p:nvSpPr>
        <p:spPr>
          <a:xfrm>
            <a:off x="6072445" y="3640254"/>
            <a:ext cx="5319433" cy="2076333"/>
          </a:xfrm>
        </p:spPr>
        <p:txBody>
          <a:bodyPr vert="horz" lIns="91440" tIns="45720" rIns="91440" bIns="45720" rtlCol="0" anchor="t">
            <a:normAutofit/>
          </a:bodyPr>
          <a:lstStyle/>
          <a:p>
            <a:pPr>
              <a:lnSpc>
                <a:spcPct val="90000"/>
              </a:lnSpc>
            </a:pPr>
            <a:r>
              <a:rPr lang="en-US" sz="4800" kern="1200">
                <a:solidFill>
                  <a:schemeClr val="bg1"/>
                </a:solidFill>
                <a:latin typeface="+mj-lt"/>
                <a:ea typeface="+mj-ea"/>
                <a:cs typeface="+mj-cs"/>
              </a:rPr>
              <a:t>WHY BRUNO?</a:t>
            </a:r>
          </a:p>
        </p:txBody>
      </p:sp>
      <p:sp>
        <p:nvSpPr>
          <p:cNvPr id="25" name="Freeform: Shape 13">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15">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Placeholder 6" descr="Information">
            <a:extLst>
              <a:ext uri="{FF2B5EF4-FFF2-40B4-BE49-F238E27FC236}">
                <a16:creationId xmlns:a16="http://schemas.microsoft.com/office/drawing/2014/main" id="{2BB1CE03-18E4-44AF-8E15-7896D74C6588}"/>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l="5617" r="5617"/>
          <a:stretch>
            <a:fillRect/>
          </a:stretch>
        </p:blipFill>
        <p:spPr>
          <a:xfrm>
            <a:off x="480941" y="1083836"/>
            <a:ext cx="3440610" cy="3876041"/>
          </a:xfrm>
          <a:prstGeom prst="rect">
            <a:avLst/>
          </a:prstGeom>
        </p:spPr>
      </p:pic>
      <p:sp>
        <p:nvSpPr>
          <p:cNvPr id="5" name="Slide Number Placeholder 4">
            <a:extLst>
              <a:ext uri="{FF2B5EF4-FFF2-40B4-BE49-F238E27FC236}">
                <a16:creationId xmlns:a16="http://schemas.microsoft.com/office/drawing/2014/main" id="{262D8FE4-500C-4C2C-8D0B-D421DD9BE522}"/>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8C2E478F-E849-4A8C-AF1F-CBCC78A7CBFA}" type="slidenum">
              <a:rPr lang="en-US" sz="1500">
                <a:solidFill>
                  <a:srgbClr val="FFFFFF"/>
                </a:solidFill>
              </a:rPr>
              <a:pPr algn="ctr">
                <a:spcAft>
                  <a:spcPts val="600"/>
                </a:spcAft>
              </a:pPr>
              <a:t>6</a:t>
            </a:fld>
            <a:endParaRPr lang="en-US" sz="1500">
              <a:solidFill>
                <a:srgbClr val="FFFFFF"/>
              </a:solidFill>
            </a:endParaRPr>
          </a:p>
        </p:txBody>
      </p:sp>
    </p:spTree>
    <p:extLst>
      <p:ext uri="{BB962C8B-B14F-4D97-AF65-F5344CB8AC3E}">
        <p14:creationId xmlns:p14="http://schemas.microsoft.com/office/powerpoint/2010/main" val="65742518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Questions">
            <a:extLst>
              <a:ext uri="{FF2B5EF4-FFF2-40B4-BE49-F238E27FC236}">
                <a16:creationId xmlns:a16="http://schemas.microsoft.com/office/drawing/2014/main" id="{94D08AA2-6CFC-4D9C-8D7E-4CC54720A4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75066" y="2872561"/>
            <a:ext cx="3456049" cy="3456049"/>
          </a:xfrm>
          <a:prstGeom prst="rect">
            <a:avLst/>
          </a:prstGeom>
        </p:spPr>
      </p:pic>
      <p:sp>
        <p:nvSpPr>
          <p:cNvPr id="4" name="Slide Number Placeholder 3">
            <a:extLst>
              <a:ext uri="{FF2B5EF4-FFF2-40B4-BE49-F238E27FC236}">
                <a16:creationId xmlns:a16="http://schemas.microsoft.com/office/drawing/2014/main" id="{5B7202CC-3DEB-4F13-B1AA-5FBE4AF8393A}"/>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5" name="Text Placeholder 4">
            <a:extLst>
              <a:ext uri="{FF2B5EF4-FFF2-40B4-BE49-F238E27FC236}">
                <a16:creationId xmlns:a16="http://schemas.microsoft.com/office/drawing/2014/main" id="{F7F6D098-E64F-479D-9591-8BE794D76C7B}"/>
              </a:ext>
            </a:extLst>
          </p:cNvPr>
          <p:cNvSpPr>
            <a:spLocks noGrp="1"/>
          </p:cNvSpPr>
          <p:nvPr>
            <p:ph type="body" sz="quarter" idx="15"/>
          </p:nvPr>
        </p:nvSpPr>
        <p:spPr>
          <a:xfrm>
            <a:off x="994612" y="577516"/>
            <a:ext cx="9865893" cy="5406189"/>
          </a:xfrm>
        </p:spPr>
        <p:txBody>
          <a:bodyPr/>
          <a:lstStyle/>
          <a:p>
            <a:r>
              <a:rPr lang="en-CA" b="1" dirty="0"/>
              <a:t>Challenges faced?</a:t>
            </a:r>
          </a:p>
          <a:p>
            <a:r>
              <a:rPr lang="en-US" dirty="0">
                <a:solidFill>
                  <a:srgbClr val="222222"/>
                </a:solidFill>
                <a:latin typeface="Calibri" panose="020F0502020204030204" pitchFamily="34" charset="0"/>
              </a:rPr>
              <a:t>“</a:t>
            </a:r>
            <a:r>
              <a:rPr lang="en-US" b="0" i="0" dirty="0">
                <a:solidFill>
                  <a:srgbClr val="222222"/>
                </a:solidFill>
                <a:effectLst/>
                <a:latin typeface="Calibri" panose="020F0502020204030204" pitchFamily="34" charset="0"/>
              </a:rPr>
              <a:t>Education did not fully prepare me for my IT career</a:t>
            </a:r>
            <a:r>
              <a:rPr lang="en-CA" b="0" i="0" dirty="0">
                <a:solidFill>
                  <a:srgbClr val="222222"/>
                </a:solidFill>
                <a:effectLst/>
                <a:latin typeface="Calibri" panose="020F0502020204030204" pitchFamily="34" charset="0"/>
              </a:rPr>
              <a:t>”</a:t>
            </a:r>
          </a:p>
          <a:p>
            <a:r>
              <a:rPr lang="en-CA" b="1" dirty="0">
                <a:solidFill>
                  <a:srgbClr val="222222"/>
                </a:solidFill>
                <a:latin typeface="Calibri" panose="020F0502020204030204" pitchFamily="34" charset="0"/>
              </a:rPr>
              <a:t>Successes?</a:t>
            </a:r>
          </a:p>
          <a:p>
            <a:r>
              <a:rPr lang="en-CA" dirty="0">
                <a:solidFill>
                  <a:srgbClr val="222222"/>
                </a:solidFill>
                <a:latin typeface="Calibri" panose="020F0502020204030204" pitchFamily="34" charset="0"/>
              </a:rPr>
              <a:t>“Turned a student job into a career by working hard and learning as many IT skills as possible.”</a:t>
            </a:r>
          </a:p>
          <a:p>
            <a:r>
              <a:rPr lang="en-CA" b="1" dirty="0">
                <a:solidFill>
                  <a:srgbClr val="222222"/>
                </a:solidFill>
                <a:latin typeface="Calibri" panose="020F0502020204030204" pitchFamily="34" charset="0"/>
              </a:rPr>
              <a:t>Knowledge, Skills, Abilities?</a:t>
            </a:r>
          </a:p>
          <a:p>
            <a:r>
              <a:rPr lang="en-CA" dirty="0">
                <a:solidFill>
                  <a:srgbClr val="222222"/>
                </a:solidFill>
                <a:latin typeface="Calibri" panose="020F0502020204030204" pitchFamily="34" charset="0"/>
              </a:rPr>
              <a:t>System Administration,</a:t>
            </a:r>
          </a:p>
          <a:p>
            <a:r>
              <a:rPr lang="en-CA" dirty="0">
                <a:solidFill>
                  <a:srgbClr val="222222"/>
                </a:solidFill>
                <a:latin typeface="Calibri" panose="020F0502020204030204" pitchFamily="34" charset="0"/>
              </a:rPr>
              <a:t>Database Administration,</a:t>
            </a:r>
          </a:p>
          <a:p>
            <a:r>
              <a:rPr lang="en-CA" dirty="0">
                <a:solidFill>
                  <a:srgbClr val="222222"/>
                </a:solidFill>
                <a:latin typeface="Calibri" panose="020F0502020204030204" pitchFamily="34" charset="0"/>
              </a:rPr>
              <a:t>Software and desktop support,</a:t>
            </a:r>
          </a:p>
          <a:p>
            <a:r>
              <a:rPr lang="en-CA" dirty="0">
                <a:solidFill>
                  <a:srgbClr val="222222"/>
                </a:solidFill>
                <a:latin typeface="Calibri" panose="020F0502020204030204" pitchFamily="34" charset="0"/>
              </a:rPr>
              <a:t>HTML and website content creation,</a:t>
            </a:r>
          </a:p>
          <a:p>
            <a:r>
              <a:rPr lang="en-CA" dirty="0">
                <a:solidFill>
                  <a:srgbClr val="222222"/>
                </a:solidFill>
                <a:latin typeface="Calibri" panose="020F0502020204030204" pitchFamily="34" charset="0"/>
              </a:rPr>
              <a:t>Management and training</a:t>
            </a:r>
            <a:endParaRPr lang="en-CA" dirty="0"/>
          </a:p>
        </p:txBody>
      </p:sp>
    </p:spTree>
    <p:extLst>
      <p:ext uri="{BB962C8B-B14F-4D97-AF65-F5344CB8AC3E}">
        <p14:creationId xmlns:p14="http://schemas.microsoft.com/office/powerpoint/2010/main" val="3441530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Qr Code">
            <a:extLst>
              <a:ext uri="{FF2B5EF4-FFF2-40B4-BE49-F238E27FC236}">
                <a16:creationId xmlns:a16="http://schemas.microsoft.com/office/drawing/2014/main" id="{80FD9E83-F371-4155-9B8A-F37F2D25A817}"/>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l="5556" r="5556"/>
          <a:stretch>
            <a:fillRect/>
          </a:stretch>
        </p:blipFill>
        <p:spPr>
          <a:xfrm>
            <a:off x="1" y="0"/>
            <a:ext cx="4626544" cy="6858000"/>
          </a:xfrm>
        </p:spPr>
      </p:pic>
      <p:sp>
        <p:nvSpPr>
          <p:cNvPr id="3" name="Title 2">
            <a:extLst>
              <a:ext uri="{FF2B5EF4-FFF2-40B4-BE49-F238E27FC236}">
                <a16:creationId xmlns:a16="http://schemas.microsoft.com/office/drawing/2014/main" id="{866ACAD6-23A8-4C52-BF39-7846DFE810B5}"/>
              </a:ext>
            </a:extLst>
          </p:cNvPr>
          <p:cNvSpPr>
            <a:spLocks noGrp="1"/>
          </p:cNvSpPr>
          <p:nvPr>
            <p:ph type="title"/>
          </p:nvPr>
        </p:nvSpPr>
        <p:spPr>
          <a:xfrm>
            <a:off x="5358063" y="642927"/>
            <a:ext cx="6557076" cy="1435947"/>
          </a:xfrm>
        </p:spPr>
        <p:txBody>
          <a:bodyPr/>
          <a:lstStyle/>
          <a:p>
            <a:r>
              <a:rPr lang="en-CA" dirty="0"/>
              <a:t>CONCLUSIONS</a:t>
            </a:r>
          </a:p>
        </p:txBody>
      </p:sp>
      <p:sp>
        <p:nvSpPr>
          <p:cNvPr id="4" name="Slide Number Placeholder 3">
            <a:extLst>
              <a:ext uri="{FF2B5EF4-FFF2-40B4-BE49-F238E27FC236}">
                <a16:creationId xmlns:a16="http://schemas.microsoft.com/office/drawing/2014/main" id="{B4DE09DC-6074-45F7-A4E8-91F4A42BA6A9}"/>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5" name="Text Placeholder 4">
            <a:extLst>
              <a:ext uri="{FF2B5EF4-FFF2-40B4-BE49-F238E27FC236}">
                <a16:creationId xmlns:a16="http://schemas.microsoft.com/office/drawing/2014/main" id="{4788D836-5A65-445E-B362-C22F1AFD0EC2}"/>
              </a:ext>
            </a:extLst>
          </p:cNvPr>
          <p:cNvSpPr>
            <a:spLocks noGrp="1"/>
          </p:cNvSpPr>
          <p:nvPr>
            <p:ph type="body" sz="quarter" idx="15"/>
          </p:nvPr>
        </p:nvSpPr>
        <p:spPr>
          <a:xfrm>
            <a:off x="4626545" y="2078875"/>
            <a:ext cx="6557076" cy="3798888"/>
          </a:xfrm>
        </p:spPr>
        <p:txBody>
          <a:bodyPr/>
          <a:lstStyle/>
          <a:p>
            <a:r>
              <a:rPr lang="en-CA" sz="2000" dirty="0"/>
              <a:t>TOP 3 PROFESSIONAL QUALITIES:</a:t>
            </a:r>
          </a:p>
          <a:p>
            <a:pPr marL="457200" indent="-457200">
              <a:lnSpc>
                <a:spcPct val="100000"/>
              </a:lnSpc>
              <a:buFont typeface="+mj-lt"/>
              <a:buAutoNum type="arabicPeriod"/>
            </a:pPr>
            <a:r>
              <a:rPr lang="en-CA" sz="2000" dirty="0"/>
              <a:t> Good Communication Skills</a:t>
            </a:r>
          </a:p>
          <a:p>
            <a:pPr marL="457200" indent="-457200">
              <a:lnSpc>
                <a:spcPct val="100000"/>
              </a:lnSpc>
              <a:buFont typeface="+mj-lt"/>
              <a:buAutoNum type="arabicPeriod"/>
            </a:pPr>
            <a:r>
              <a:rPr lang="en-CA" sz="2000" dirty="0"/>
              <a:t> Great Management Skills</a:t>
            </a:r>
          </a:p>
          <a:p>
            <a:pPr marL="457200" indent="-457200">
              <a:lnSpc>
                <a:spcPct val="100000"/>
              </a:lnSpc>
              <a:buFont typeface="+mj-lt"/>
              <a:buAutoNum type="arabicPeriod"/>
            </a:pPr>
            <a:r>
              <a:rPr lang="en-CA" sz="2000" dirty="0"/>
              <a:t> Life-long learner</a:t>
            </a:r>
          </a:p>
          <a:p>
            <a:r>
              <a:rPr lang="en-CA" sz="2000" dirty="0"/>
              <a:t>INSIGHTS ABOUT CAREER PATH</a:t>
            </a:r>
          </a:p>
          <a:p>
            <a:r>
              <a:rPr lang="en-CA" sz="2000" dirty="0"/>
              <a:t>You have to do continued professional development whenever possible in order to increase/sharpen your  skills</a:t>
            </a:r>
          </a:p>
        </p:txBody>
      </p:sp>
    </p:spTree>
    <p:extLst>
      <p:ext uri="{BB962C8B-B14F-4D97-AF65-F5344CB8AC3E}">
        <p14:creationId xmlns:p14="http://schemas.microsoft.com/office/powerpoint/2010/main" val="2270213725"/>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1955131" y="4366505"/>
            <a:ext cx="8520364" cy="462169"/>
          </a:xfrm>
        </p:spPr>
        <p:txBody>
          <a:bodyPr>
            <a:normAutofit/>
          </a:bodyPr>
          <a:lstStyle/>
          <a:p>
            <a:r>
              <a:rPr lang="en-US" sz="1500" dirty="0"/>
              <a:t>-Bruno </a:t>
            </a:r>
            <a:r>
              <a:rPr lang="en-US" sz="1500" dirty="0" err="1"/>
              <a:t>roy</a:t>
            </a:r>
            <a:r>
              <a:rPr lang="en-US" sz="1500" dirty="0"/>
              <a:t>, sri technical administrator, Dalhousie university</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lstStyle/>
          <a:p>
            <a:r>
              <a:rPr lang="en-US" sz="3000" i="1" dirty="0"/>
              <a:t>“There is no substitute for hard work. Working well with others and developing skills specific to the job are important and will help you move forward in your career.”</a:t>
            </a:r>
          </a:p>
        </p:txBody>
      </p:sp>
    </p:spTree>
    <p:extLst>
      <p:ext uri="{BB962C8B-B14F-4D97-AF65-F5344CB8AC3E}">
        <p14:creationId xmlns:p14="http://schemas.microsoft.com/office/powerpoint/2010/main" val="839779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666</TotalTime>
  <Words>1308</Words>
  <Application>Microsoft Office PowerPoint</Application>
  <PresentationFormat>Widescreen</PresentationFormat>
  <Paragraphs>240</Paragraphs>
  <Slides>19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Biome Light</vt:lpstr>
      <vt:lpstr>Calibri</vt:lpstr>
      <vt:lpstr>Calibri Light</vt:lpstr>
      <vt:lpstr>Times New Roman</vt:lpstr>
      <vt:lpstr>Wingdings</vt:lpstr>
      <vt:lpstr>Office Theme</vt:lpstr>
      <vt:lpstr>INFORMATIONAL INTERVIEW &amp; NETWORKING PLAN</vt:lpstr>
      <vt:lpstr>Agenda</vt:lpstr>
      <vt:lpstr>INTRODUCTION</vt:lpstr>
      <vt:lpstr>The interview</vt:lpstr>
      <vt:lpstr>Meet Bruno roy</vt:lpstr>
      <vt:lpstr>WHY BRUNO?</vt:lpstr>
      <vt:lpstr>PowerPoint Presentation</vt:lpstr>
      <vt:lpstr>CONCLUSIONS</vt:lpstr>
      <vt:lpstr>-Bruno roy, sri technical administrator, Dalhousie university</vt:lpstr>
      <vt:lpstr>Career goal</vt:lpstr>
      <vt:lpstr>PROFESSIONAL history</vt:lpstr>
      <vt:lpstr>PROFESSIONAL history</vt:lpstr>
      <vt:lpstr>PROFESSIONAL history</vt:lpstr>
      <vt:lpstr>Key strengths</vt:lpstr>
      <vt:lpstr>Career:</vt:lpstr>
      <vt:lpstr>Key skill areas</vt:lpstr>
      <vt:lpstr>Connecting the dots</vt:lpstr>
      <vt:lpstr>The plan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INFORMATIONAL INTERVIEW &amp; NETWORKING PLAN</dc:title>
  <dc:creator>Lu,Jamie</dc:creator>
  <cp:lastModifiedBy>Lu,Jamie</cp:lastModifiedBy>
  <cp:revision>1</cp:revision>
  <dcterms:created xsi:type="dcterms:W3CDTF">2020-11-05T05:17:31Z</dcterms:created>
  <dcterms:modified xsi:type="dcterms:W3CDTF">2020-11-18T15:12:46Z</dcterms:modified>
</cp:coreProperties>
</file>